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1" r:id="rId2"/>
    <p:sldId id="269" r:id="rId3"/>
    <p:sldId id="270" r:id="rId4"/>
    <p:sldId id="272" r:id="rId5"/>
    <p:sldId id="273" r:id="rId6"/>
    <p:sldId id="257" r:id="rId7"/>
    <p:sldId id="263" r:id="rId8"/>
    <p:sldId id="266" r:id="rId9"/>
    <p:sldId id="264" r:id="rId10"/>
    <p:sldId id="258" r:id="rId11"/>
    <p:sldId id="260" r:id="rId12"/>
    <p:sldId id="256" r:id="rId13"/>
    <p:sldId id="265" r:id="rId14"/>
    <p:sldId id="271" r:id="rId15"/>
    <p:sldId id="259" r:id="rId16"/>
    <p:sldId id="267" r:id="rId17"/>
    <p:sldId id="262" r:id="rId18"/>
    <p:sldId id="268"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0395C-2104-5E48-95F9-6ED7A6476132}" v="14" dt="2025-11-26T23:51:16.849"/>
    <p1510:client id="{E8D2F791-CD69-E446-AC18-BEE1643E95E3}" v="493" dt="2025-11-27T18:54:23.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1"/>
  </p:normalViewPr>
  <p:slideViewPr>
    <p:cSldViewPr snapToGrid="0">
      <p:cViewPr varScale="1">
        <p:scale>
          <a:sx n="103" d="100"/>
          <a:sy n="103" d="100"/>
        </p:scale>
        <p:origin x="8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a Robinson" userId="5cb36b89-a196-40e2-814a-ec2832ed2b7c" providerId="ADAL" clId="{65298131-A3C2-47BA-AD9D-E0B21A916C6A}"/>
    <pc:docChg chg="addSld modSld sldOrd">
      <pc:chgData name="Krista Robinson" userId="5cb36b89-a196-40e2-814a-ec2832ed2b7c" providerId="ADAL" clId="{65298131-A3C2-47BA-AD9D-E0B21A916C6A}" dt="2025-11-26T23:51:16.849" v="84" actId="14100"/>
      <pc:docMkLst>
        <pc:docMk/>
      </pc:docMkLst>
      <pc:sldChg chg="modSp mod">
        <pc:chgData name="Krista Robinson" userId="5cb36b89-a196-40e2-814a-ec2832ed2b7c" providerId="ADAL" clId="{65298131-A3C2-47BA-AD9D-E0B21A916C6A}" dt="2025-11-18T18:17:30.011" v="3" actId="1076"/>
        <pc:sldMkLst>
          <pc:docMk/>
          <pc:sldMk cId="3834861088" sldId="257"/>
        </pc:sldMkLst>
        <pc:picChg chg="mod">
          <ac:chgData name="Krista Robinson" userId="5cb36b89-a196-40e2-814a-ec2832ed2b7c" providerId="ADAL" clId="{65298131-A3C2-47BA-AD9D-E0B21A916C6A}" dt="2025-11-18T18:17:30.011" v="3" actId="1076"/>
          <ac:picMkLst>
            <pc:docMk/>
            <pc:sldMk cId="3834861088" sldId="257"/>
            <ac:picMk id="4" creationId="{71C8587F-7982-FBCB-E337-075266AB4FA7}"/>
          </ac:picMkLst>
        </pc:picChg>
      </pc:sldChg>
      <pc:sldChg chg="modSp mod">
        <pc:chgData name="Krista Robinson" userId="5cb36b89-a196-40e2-814a-ec2832ed2b7c" providerId="ADAL" clId="{65298131-A3C2-47BA-AD9D-E0B21A916C6A}" dt="2025-11-19T19:52:52.060" v="7" actId="14100"/>
        <pc:sldMkLst>
          <pc:docMk/>
          <pc:sldMk cId="1761769656" sldId="259"/>
        </pc:sldMkLst>
        <pc:picChg chg="mod">
          <ac:chgData name="Krista Robinson" userId="5cb36b89-a196-40e2-814a-ec2832ed2b7c" providerId="ADAL" clId="{65298131-A3C2-47BA-AD9D-E0B21A916C6A}" dt="2025-11-19T19:52:52.060" v="7" actId="14100"/>
          <ac:picMkLst>
            <pc:docMk/>
            <pc:sldMk cId="1761769656" sldId="259"/>
            <ac:picMk id="4" creationId="{11E58DE0-A279-09B0-209A-76DE9863A785}"/>
          </ac:picMkLst>
        </pc:picChg>
      </pc:sldChg>
      <pc:sldChg chg="ord">
        <pc:chgData name="Krista Robinson" userId="5cb36b89-a196-40e2-814a-ec2832ed2b7c" providerId="ADAL" clId="{65298131-A3C2-47BA-AD9D-E0B21A916C6A}" dt="2025-11-23T22:47:11.910" v="51" actId="1076"/>
        <pc:sldMkLst>
          <pc:docMk/>
          <pc:sldMk cId="1309822465" sldId="260"/>
        </pc:sldMkLst>
      </pc:sldChg>
      <pc:sldChg chg="modSp mod">
        <pc:chgData name="Krista Robinson" userId="5cb36b89-a196-40e2-814a-ec2832ed2b7c" providerId="ADAL" clId="{65298131-A3C2-47BA-AD9D-E0B21A916C6A}" dt="2025-11-19T20:14:15.445" v="13" actId="14826"/>
        <pc:sldMkLst>
          <pc:docMk/>
          <pc:sldMk cId="3145694549" sldId="264"/>
        </pc:sldMkLst>
        <pc:picChg chg="mod">
          <ac:chgData name="Krista Robinson" userId="5cb36b89-a196-40e2-814a-ec2832ed2b7c" providerId="ADAL" clId="{65298131-A3C2-47BA-AD9D-E0B21A916C6A}" dt="2025-11-19T20:14:15.445" v="13" actId="14826"/>
          <ac:picMkLst>
            <pc:docMk/>
            <pc:sldMk cId="3145694549" sldId="264"/>
            <ac:picMk id="4" creationId="{8F942571-BF85-AC16-39F6-DB0400D74A76}"/>
          </ac:picMkLst>
        </pc:picChg>
      </pc:sldChg>
      <pc:sldChg chg="addSp delSp modSp new mod">
        <pc:chgData name="Krista Robinson" userId="5cb36b89-a196-40e2-814a-ec2832ed2b7c" providerId="ADAL" clId="{65298131-A3C2-47BA-AD9D-E0B21A916C6A}" dt="2025-11-19T19:54:12.936" v="12" actId="14100"/>
        <pc:sldMkLst>
          <pc:docMk/>
          <pc:sldMk cId="3179268577" sldId="265"/>
        </pc:sldMkLst>
        <pc:picChg chg="add mod ord">
          <ac:chgData name="Krista Robinson" userId="5cb36b89-a196-40e2-814a-ec2832ed2b7c" providerId="ADAL" clId="{65298131-A3C2-47BA-AD9D-E0B21A916C6A}" dt="2025-11-19T19:54:12.936" v="12" actId="14100"/>
          <ac:picMkLst>
            <pc:docMk/>
            <pc:sldMk cId="3179268577" sldId="265"/>
            <ac:picMk id="4" creationId="{7FBA15E6-C47C-76A9-586B-3FB214989AF5}"/>
          </ac:picMkLst>
        </pc:picChg>
      </pc:sldChg>
      <pc:sldChg chg="addSp delSp modSp new mod">
        <pc:chgData name="Krista Robinson" userId="5cb36b89-a196-40e2-814a-ec2832ed2b7c" providerId="ADAL" clId="{65298131-A3C2-47BA-AD9D-E0B21A916C6A}" dt="2025-11-19T23:22:25.516" v="17" actId="14100"/>
        <pc:sldMkLst>
          <pc:docMk/>
          <pc:sldMk cId="3711645532" sldId="266"/>
        </pc:sldMkLst>
        <pc:picChg chg="add mod ord">
          <ac:chgData name="Krista Robinson" userId="5cb36b89-a196-40e2-814a-ec2832ed2b7c" providerId="ADAL" clId="{65298131-A3C2-47BA-AD9D-E0B21A916C6A}" dt="2025-11-19T23:22:25.516" v="17" actId="14100"/>
          <ac:picMkLst>
            <pc:docMk/>
            <pc:sldMk cId="3711645532" sldId="266"/>
            <ac:picMk id="4" creationId="{C162D18D-33E4-EB83-6EBA-9CD51219FD65}"/>
          </ac:picMkLst>
        </pc:picChg>
      </pc:sldChg>
      <pc:sldChg chg="addSp delSp modSp new mod ord">
        <pc:chgData name="Krista Robinson" userId="5cb36b89-a196-40e2-814a-ec2832ed2b7c" providerId="ADAL" clId="{65298131-A3C2-47BA-AD9D-E0B21A916C6A}" dt="2025-11-24T23:20:25.057" v="52" actId="1076"/>
        <pc:sldMkLst>
          <pc:docMk/>
          <pc:sldMk cId="426530069" sldId="267"/>
        </pc:sldMkLst>
        <pc:spChg chg="add mod">
          <ac:chgData name="Krista Robinson" userId="5cb36b89-a196-40e2-814a-ec2832ed2b7c" providerId="ADAL" clId="{65298131-A3C2-47BA-AD9D-E0B21A916C6A}" dt="2025-11-20T02:27:54.007" v="25" actId="14100"/>
          <ac:spMkLst>
            <pc:docMk/>
            <pc:sldMk cId="426530069" sldId="267"/>
            <ac:spMk id="5" creationId="{204EF0D6-DACD-E582-DBC0-BA551A2A26DF}"/>
          </ac:spMkLst>
        </pc:spChg>
        <pc:picChg chg="add mod ord">
          <ac:chgData name="Krista Robinson" userId="5cb36b89-a196-40e2-814a-ec2832ed2b7c" providerId="ADAL" clId="{65298131-A3C2-47BA-AD9D-E0B21A916C6A}" dt="2025-11-20T02:26:18.062" v="21" actId="14100"/>
          <ac:picMkLst>
            <pc:docMk/>
            <pc:sldMk cId="426530069" sldId="267"/>
            <ac:picMk id="4" creationId="{39D5A50F-42AB-8AD4-6217-DDEE84F11A36}"/>
          </ac:picMkLst>
        </pc:picChg>
      </pc:sldChg>
      <pc:sldChg chg="addSp delSp modSp new mod ord">
        <pc:chgData name="Krista Robinson" userId="5cb36b89-a196-40e2-814a-ec2832ed2b7c" providerId="ADAL" clId="{65298131-A3C2-47BA-AD9D-E0B21A916C6A}" dt="2025-11-20T21:00:36.452" v="30" actId="1076"/>
        <pc:sldMkLst>
          <pc:docMk/>
          <pc:sldMk cId="3218740242" sldId="268"/>
        </pc:sldMkLst>
        <pc:picChg chg="add mod ord">
          <ac:chgData name="Krista Robinson" userId="5cb36b89-a196-40e2-814a-ec2832ed2b7c" providerId="ADAL" clId="{65298131-A3C2-47BA-AD9D-E0B21A916C6A}" dt="2025-11-20T21:00:19.122" v="29" actId="14100"/>
          <ac:picMkLst>
            <pc:docMk/>
            <pc:sldMk cId="3218740242" sldId="268"/>
            <ac:picMk id="4" creationId="{64E6FBA3-62B0-2CD1-E0CA-93A07DCE5C01}"/>
          </ac:picMkLst>
        </pc:picChg>
      </pc:sldChg>
      <pc:sldChg chg="addSp delSp modSp new mod">
        <pc:chgData name="Krista Robinson" userId="5cb36b89-a196-40e2-814a-ec2832ed2b7c" providerId="ADAL" clId="{65298131-A3C2-47BA-AD9D-E0B21A916C6A}" dt="2025-11-20T23:44:27.398" v="35" actId="14100"/>
        <pc:sldMkLst>
          <pc:docMk/>
          <pc:sldMk cId="2067733622" sldId="269"/>
        </pc:sldMkLst>
        <pc:picChg chg="add mod ord">
          <ac:chgData name="Krista Robinson" userId="5cb36b89-a196-40e2-814a-ec2832ed2b7c" providerId="ADAL" clId="{65298131-A3C2-47BA-AD9D-E0B21A916C6A}" dt="2025-11-20T23:44:27.398" v="35" actId="14100"/>
          <ac:picMkLst>
            <pc:docMk/>
            <pc:sldMk cId="2067733622" sldId="269"/>
            <ac:picMk id="4" creationId="{36410CAF-687F-BB64-FD9A-FC3664F2B69A}"/>
          </ac:picMkLst>
        </pc:picChg>
      </pc:sldChg>
      <pc:sldChg chg="addSp delSp modSp new mod">
        <pc:chgData name="Krista Robinson" userId="5cb36b89-a196-40e2-814a-ec2832ed2b7c" providerId="ADAL" clId="{65298131-A3C2-47BA-AD9D-E0B21A916C6A}" dt="2025-11-26T02:27:56.937" v="69" actId="14826"/>
        <pc:sldMkLst>
          <pc:docMk/>
          <pc:sldMk cId="1772450990" sldId="270"/>
        </pc:sldMkLst>
        <pc:picChg chg="add mod ord">
          <ac:chgData name="Krista Robinson" userId="5cb36b89-a196-40e2-814a-ec2832ed2b7c" providerId="ADAL" clId="{65298131-A3C2-47BA-AD9D-E0B21A916C6A}" dt="2025-11-26T02:27:56.937" v="69" actId="14826"/>
          <ac:picMkLst>
            <pc:docMk/>
            <pc:sldMk cId="1772450990" sldId="270"/>
            <ac:picMk id="4" creationId="{A8CA67FF-D97F-D5CD-80A9-E76F02C10AA1}"/>
          </ac:picMkLst>
        </pc:picChg>
      </pc:sldChg>
      <pc:sldChg chg="addSp delSp modSp new mod">
        <pc:chgData name="Krista Robinson" userId="5cb36b89-a196-40e2-814a-ec2832ed2b7c" providerId="ADAL" clId="{65298131-A3C2-47BA-AD9D-E0B21A916C6A}" dt="2025-11-21T03:23:32.844" v="45" actId="14100"/>
        <pc:sldMkLst>
          <pc:docMk/>
          <pc:sldMk cId="647844820" sldId="271"/>
        </pc:sldMkLst>
        <pc:picChg chg="add mod ord">
          <ac:chgData name="Krista Robinson" userId="5cb36b89-a196-40e2-814a-ec2832ed2b7c" providerId="ADAL" clId="{65298131-A3C2-47BA-AD9D-E0B21A916C6A}" dt="2025-11-21T03:23:32.844" v="45" actId="14100"/>
          <ac:picMkLst>
            <pc:docMk/>
            <pc:sldMk cId="647844820" sldId="271"/>
            <ac:picMk id="4" creationId="{0E8E202F-05B1-5E02-C65F-076C9235B154}"/>
          </ac:picMkLst>
        </pc:picChg>
      </pc:sldChg>
      <pc:sldChg chg="addSp delSp modSp new mod ord">
        <pc:chgData name="Krista Robinson" userId="5cb36b89-a196-40e2-814a-ec2832ed2b7c" providerId="ADAL" clId="{65298131-A3C2-47BA-AD9D-E0B21A916C6A}" dt="2025-11-25T20:15:13.967" v="68" actId="20577"/>
        <pc:sldMkLst>
          <pc:docMk/>
          <pc:sldMk cId="4063387500" sldId="272"/>
        </pc:sldMkLst>
        <pc:spChg chg="del">
          <ac:chgData name="Krista Robinson" userId="5cb36b89-a196-40e2-814a-ec2832ed2b7c" providerId="ADAL" clId="{65298131-A3C2-47BA-AD9D-E0B21A916C6A}" dt="2025-11-23T22:46:09.143" v="48" actId="931"/>
          <ac:spMkLst>
            <pc:docMk/>
            <pc:sldMk cId="4063387500" sldId="272"/>
            <ac:spMk id="3" creationId="{C1B287E1-B691-1362-AE99-69F9689C68E8}"/>
          </ac:spMkLst>
        </pc:spChg>
        <pc:spChg chg="mod">
          <ac:chgData name="Krista Robinson" userId="5cb36b89-a196-40e2-814a-ec2832ed2b7c" providerId="ADAL" clId="{65298131-A3C2-47BA-AD9D-E0B21A916C6A}" dt="2025-11-25T20:15:13.967" v="68" actId="20577"/>
          <ac:spMkLst>
            <pc:docMk/>
            <pc:sldMk cId="4063387500" sldId="272"/>
            <ac:spMk id="6" creationId="{0BA8EA14-AFAD-FB4C-C909-E0CEDCD77A0C}"/>
          </ac:spMkLst>
        </pc:spChg>
        <pc:picChg chg="add mod ord">
          <ac:chgData name="Krista Robinson" userId="5cb36b89-a196-40e2-814a-ec2832ed2b7c" providerId="ADAL" clId="{65298131-A3C2-47BA-AD9D-E0B21A916C6A}" dt="2025-11-23T22:46:14.818" v="50" actId="14100"/>
          <ac:picMkLst>
            <pc:docMk/>
            <pc:sldMk cId="4063387500" sldId="272"/>
            <ac:picMk id="4" creationId="{420CB1A4-6AE0-2734-B05C-2110357D8E93}"/>
          </ac:picMkLst>
        </pc:picChg>
      </pc:sldChg>
      <pc:sldChg chg="addSp modSp mod">
        <pc:chgData name="Krista Robinson" userId="5cb36b89-a196-40e2-814a-ec2832ed2b7c" providerId="ADAL" clId="{65298131-A3C2-47BA-AD9D-E0B21A916C6A}" dt="2025-11-26T23:51:16.849" v="84" actId="14100"/>
        <pc:sldMkLst>
          <pc:docMk/>
          <pc:sldMk cId="839524929" sldId="273"/>
        </pc:sldMkLst>
        <pc:picChg chg="add mod ord">
          <ac:chgData name="Krista Robinson" userId="5cb36b89-a196-40e2-814a-ec2832ed2b7c" providerId="ADAL" clId="{65298131-A3C2-47BA-AD9D-E0B21A916C6A}" dt="2025-11-26T23:51:16.849" v="84" actId="14100"/>
          <ac:picMkLst>
            <pc:docMk/>
            <pc:sldMk cId="839524929" sldId="273"/>
            <ac:picMk id="4" creationId="{FD759AFA-9C38-433A-1FB8-49259D22BA8B}"/>
          </ac:picMkLst>
        </pc:picChg>
      </pc:sldChg>
      <pc:sldChg chg="addSp delSp modSp new mod">
        <pc:chgData name="Krista Robinson" userId="5cb36b89-a196-40e2-814a-ec2832ed2b7c" providerId="ADAL" clId="{65298131-A3C2-47BA-AD9D-E0B21A916C6A}" dt="2025-11-26T02:32:51.361" v="75" actId="14100"/>
        <pc:sldMkLst>
          <pc:docMk/>
          <pc:sldMk cId="807182102" sldId="274"/>
        </pc:sldMkLst>
        <pc:spChg chg="del">
          <ac:chgData name="Krista Robinson" userId="5cb36b89-a196-40e2-814a-ec2832ed2b7c" providerId="ADAL" clId="{65298131-A3C2-47BA-AD9D-E0B21A916C6A}" dt="2025-11-26T02:32:44.067" v="71" actId="931"/>
          <ac:spMkLst>
            <pc:docMk/>
            <pc:sldMk cId="807182102" sldId="274"/>
            <ac:spMk id="3" creationId="{538E31A6-A51D-29C0-9333-0A9D39EC5689}"/>
          </ac:spMkLst>
        </pc:spChg>
        <pc:picChg chg="add mod ord">
          <ac:chgData name="Krista Robinson" userId="5cb36b89-a196-40e2-814a-ec2832ed2b7c" providerId="ADAL" clId="{65298131-A3C2-47BA-AD9D-E0B21A916C6A}" dt="2025-11-26T02:32:51.361" v="75" actId="14100"/>
          <ac:picMkLst>
            <pc:docMk/>
            <pc:sldMk cId="807182102" sldId="274"/>
            <ac:picMk id="4" creationId="{E07DBCFE-6AFF-7A4D-5EEE-FB65290811AB}"/>
          </ac:picMkLst>
        </pc:picChg>
      </pc:sldChg>
      <pc:sldChg chg="addSp delSp modSp new mod">
        <pc:chgData name="Krista Robinson" userId="5cb36b89-a196-40e2-814a-ec2832ed2b7c" providerId="ADAL" clId="{65298131-A3C2-47BA-AD9D-E0B21A916C6A}" dt="2025-11-26T02:57:40.715" v="79" actId="14100"/>
        <pc:sldMkLst>
          <pc:docMk/>
          <pc:sldMk cId="2639405752" sldId="275"/>
        </pc:sldMkLst>
        <pc:spChg chg="del">
          <ac:chgData name="Krista Robinson" userId="5cb36b89-a196-40e2-814a-ec2832ed2b7c" providerId="ADAL" clId="{65298131-A3C2-47BA-AD9D-E0B21A916C6A}" dt="2025-11-26T02:57:35.122" v="77" actId="931"/>
          <ac:spMkLst>
            <pc:docMk/>
            <pc:sldMk cId="2639405752" sldId="275"/>
            <ac:spMk id="3" creationId="{AF0BEE3C-CDB8-38E3-91FD-155C1C748FF0}"/>
          </ac:spMkLst>
        </pc:spChg>
        <pc:picChg chg="add mod ord">
          <ac:chgData name="Krista Robinson" userId="5cb36b89-a196-40e2-814a-ec2832ed2b7c" providerId="ADAL" clId="{65298131-A3C2-47BA-AD9D-E0B21A916C6A}" dt="2025-11-26T02:57:40.715" v="79" actId="14100"/>
          <ac:picMkLst>
            <pc:docMk/>
            <pc:sldMk cId="2639405752" sldId="275"/>
            <ac:picMk id="4" creationId="{CA004B7B-FB8C-1DD6-AB05-688E69FEDFD9}"/>
          </ac:picMkLst>
        </pc:picChg>
      </pc:sldChg>
    </pc:docChg>
  </pc:docChgLst>
  <pc:docChgLst>
    <pc:chgData name="Krista Robinson" userId="5cb36b89-a196-40e2-814a-ec2832ed2b7c" providerId="ADAL" clId="{E8D2F791-CD69-E446-AC18-BEE1643E95E3}"/>
    <pc:docChg chg="undo custSel addSld modSld sldOrd">
      <pc:chgData name="Krista Robinson" userId="5cb36b89-a196-40e2-814a-ec2832ed2b7c" providerId="ADAL" clId="{E8D2F791-CD69-E446-AC18-BEE1643E95E3}" dt="2025-11-27T19:01:04.537" v="7851" actId="33524"/>
      <pc:docMkLst>
        <pc:docMk/>
      </pc:docMkLst>
      <pc:sldChg chg="addSp modSp mod">
        <pc:chgData name="Krista Robinson" userId="5cb36b89-a196-40e2-814a-ec2832ed2b7c" providerId="ADAL" clId="{E8D2F791-CD69-E446-AC18-BEE1643E95E3}" dt="2025-11-27T19:01:04.537" v="7851" actId="33524"/>
        <pc:sldMkLst>
          <pc:docMk/>
          <pc:sldMk cId="627689527" sldId="256"/>
        </pc:sldMkLst>
        <pc:spChg chg="add mod">
          <ac:chgData name="Krista Robinson" userId="5cb36b89-a196-40e2-814a-ec2832ed2b7c" providerId="ADAL" clId="{E8D2F791-CD69-E446-AC18-BEE1643E95E3}" dt="2025-11-27T19:01:04.537" v="7851" actId="33524"/>
          <ac:spMkLst>
            <pc:docMk/>
            <pc:sldMk cId="627689527" sldId="256"/>
            <ac:spMk id="5" creationId="{837AEDDE-1F9E-B2D2-04AE-319484C1CC7B}"/>
          </ac:spMkLst>
        </pc:spChg>
        <pc:spChg chg="add mod">
          <ac:chgData name="Krista Robinson" userId="5cb36b89-a196-40e2-814a-ec2832ed2b7c" providerId="ADAL" clId="{E8D2F791-CD69-E446-AC18-BEE1643E95E3}" dt="2025-11-27T19:00:38.716" v="7850" actId="20577"/>
          <ac:spMkLst>
            <pc:docMk/>
            <pc:sldMk cId="627689527" sldId="256"/>
            <ac:spMk id="6" creationId="{18091E74-0BEE-9367-EA5F-AFF6BE59317F}"/>
          </ac:spMkLst>
        </pc:spChg>
      </pc:sldChg>
      <pc:sldChg chg="addSp modSp mod">
        <pc:chgData name="Krista Robinson" userId="5cb36b89-a196-40e2-814a-ec2832ed2b7c" providerId="ADAL" clId="{E8D2F791-CD69-E446-AC18-BEE1643E95E3}" dt="2025-11-26T02:53:25.102" v="7354" actId="1076"/>
        <pc:sldMkLst>
          <pc:docMk/>
          <pc:sldMk cId="3834861088" sldId="257"/>
        </pc:sldMkLst>
        <pc:spChg chg="add mod">
          <ac:chgData name="Krista Robinson" userId="5cb36b89-a196-40e2-814a-ec2832ed2b7c" providerId="ADAL" clId="{E8D2F791-CD69-E446-AC18-BEE1643E95E3}" dt="2025-11-26T02:52:31.211" v="7342" actId="1076"/>
          <ac:spMkLst>
            <pc:docMk/>
            <pc:sldMk cId="3834861088" sldId="257"/>
            <ac:spMk id="3" creationId="{87BA58AC-E934-E0CA-02FD-D6ED3717142A}"/>
          </ac:spMkLst>
        </pc:spChg>
        <pc:spChg chg="add mod">
          <ac:chgData name="Krista Robinson" userId="5cb36b89-a196-40e2-814a-ec2832ed2b7c" providerId="ADAL" clId="{E8D2F791-CD69-E446-AC18-BEE1643E95E3}" dt="2025-11-21T03:37:30.228" v="4479" actId="20577"/>
          <ac:spMkLst>
            <pc:docMk/>
            <pc:sldMk cId="3834861088" sldId="257"/>
            <ac:spMk id="5" creationId="{44E8F5B2-2C96-0DA9-C2DA-158571A298A1}"/>
          </ac:spMkLst>
        </pc:spChg>
        <pc:spChg chg="add mod">
          <ac:chgData name="Krista Robinson" userId="5cb36b89-a196-40e2-814a-ec2832ed2b7c" providerId="ADAL" clId="{E8D2F791-CD69-E446-AC18-BEE1643E95E3}" dt="2025-11-26T02:53:25.102" v="7354" actId="1076"/>
          <ac:spMkLst>
            <pc:docMk/>
            <pc:sldMk cId="3834861088" sldId="257"/>
            <ac:spMk id="6" creationId="{0AEC0831-E315-FFDB-6217-A3F0642E4F05}"/>
          </ac:spMkLst>
        </pc:spChg>
        <pc:picChg chg="mod">
          <ac:chgData name="Krista Robinson" userId="5cb36b89-a196-40e2-814a-ec2832ed2b7c" providerId="ADAL" clId="{E8D2F791-CD69-E446-AC18-BEE1643E95E3}" dt="2025-11-21T03:37:33.523" v="4481" actId="1076"/>
          <ac:picMkLst>
            <pc:docMk/>
            <pc:sldMk cId="3834861088" sldId="257"/>
            <ac:picMk id="4" creationId="{71C8587F-7982-FBCB-E337-075266AB4FA7}"/>
          </ac:picMkLst>
        </pc:picChg>
      </pc:sldChg>
      <pc:sldChg chg="addSp modSp mod">
        <pc:chgData name="Krista Robinson" userId="5cb36b89-a196-40e2-814a-ec2832ed2b7c" providerId="ADAL" clId="{E8D2F791-CD69-E446-AC18-BEE1643E95E3}" dt="2025-11-19T20:17:42.566" v="2067" actId="1076"/>
        <pc:sldMkLst>
          <pc:docMk/>
          <pc:sldMk cId="1033845405" sldId="258"/>
        </pc:sldMkLst>
        <pc:spChg chg="add mod">
          <ac:chgData name="Krista Robinson" userId="5cb36b89-a196-40e2-814a-ec2832ed2b7c" providerId="ADAL" clId="{E8D2F791-CD69-E446-AC18-BEE1643E95E3}" dt="2025-11-19T20:17:38.588" v="2065" actId="1076"/>
          <ac:spMkLst>
            <pc:docMk/>
            <pc:sldMk cId="1033845405" sldId="258"/>
            <ac:spMk id="3" creationId="{C4420993-0AF4-5EAC-B065-029666F9B5C2}"/>
          </ac:spMkLst>
        </pc:spChg>
        <pc:picChg chg="mod">
          <ac:chgData name="Krista Robinson" userId="5cb36b89-a196-40e2-814a-ec2832ed2b7c" providerId="ADAL" clId="{E8D2F791-CD69-E446-AC18-BEE1643E95E3}" dt="2025-11-19T20:17:42.566" v="2067" actId="1076"/>
          <ac:picMkLst>
            <pc:docMk/>
            <pc:sldMk cId="1033845405" sldId="258"/>
            <ac:picMk id="4" creationId="{810346A1-6617-CB58-A2B0-02758AED0EC2}"/>
          </ac:picMkLst>
        </pc:picChg>
      </pc:sldChg>
      <pc:sldChg chg="addSp modSp mod ord">
        <pc:chgData name="Krista Robinson" userId="5cb36b89-a196-40e2-814a-ec2832ed2b7c" providerId="ADAL" clId="{E8D2F791-CD69-E446-AC18-BEE1643E95E3}" dt="2025-11-26T02:54:27.626" v="7365" actId="1076"/>
        <pc:sldMkLst>
          <pc:docMk/>
          <pc:sldMk cId="1309822465" sldId="260"/>
        </pc:sldMkLst>
        <pc:spChg chg="add mod">
          <ac:chgData name="Krista Robinson" userId="5cb36b89-a196-40e2-814a-ec2832ed2b7c" providerId="ADAL" clId="{E8D2F791-CD69-E446-AC18-BEE1643E95E3}" dt="2025-11-26T02:51:14.491" v="7194" actId="20577"/>
          <ac:spMkLst>
            <pc:docMk/>
            <pc:sldMk cId="1309822465" sldId="260"/>
            <ac:spMk id="3" creationId="{456B273A-57D2-B371-7B2C-D5D78FCF6625}"/>
          </ac:spMkLst>
        </pc:spChg>
        <pc:spChg chg="add mod">
          <ac:chgData name="Krista Robinson" userId="5cb36b89-a196-40e2-814a-ec2832ed2b7c" providerId="ADAL" clId="{E8D2F791-CD69-E446-AC18-BEE1643E95E3}" dt="2025-11-26T02:54:27.626" v="7365" actId="1076"/>
          <ac:spMkLst>
            <pc:docMk/>
            <pc:sldMk cId="1309822465" sldId="260"/>
            <ac:spMk id="5" creationId="{12C58A46-3FE5-44EA-432C-F3C86C7D2773}"/>
          </ac:spMkLst>
        </pc:spChg>
        <pc:picChg chg="mod">
          <ac:chgData name="Krista Robinson" userId="5cb36b89-a196-40e2-814a-ec2832ed2b7c" providerId="ADAL" clId="{E8D2F791-CD69-E446-AC18-BEE1643E95E3}" dt="2025-11-19T20:20:36.855" v="2078" actId="1076"/>
          <ac:picMkLst>
            <pc:docMk/>
            <pc:sldMk cId="1309822465" sldId="260"/>
            <ac:picMk id="4" creationId="{F0BE49F0-03EC-88B6-CB94-685D5D331F7A}"/>
          </ac:picMkLst>
        </pc:picChg>
      </pc:sldChg>
      <pc:sldChg chg="addSp modSp mod">
        <pc:chgData name="Krista Robinson" userId="5cb36b89-a196-40e2-814a-ec2832ed2b7c" providerId="ADAL" clId="{E8D2F791-CD69-E446-AC18-BEE1643E95E3}" dt="2025-11-26T23:57:02.236" v="7541" actId="1076"/>
        <pc:sldMkLst>
          <pc:docMk/>
          <pc:sldMk cId="2203592939" sldId="261"/>
        </pc:sldMkLst>
        <pc:spChg chg="add mod">
          <ac:chgData name="Krista Robinson" userId="5cb36b89-a196-40e2-814a-ec2832ed2b7c" providerId="ADAL" clId="{E8D2F791-CD69-E446-AC18-BEE1643E95E3}" dt="2025-11-26T23:57:02.236" v="7541" actId="1076"/>
          <ac:spMkLst>
            <pc:docMk/>
            <pc:sldMk cId="2203592939" sldId="261"/>
            <ac:spMk id="3" creationId="{286EE2DF-0AF8-7493-A687-8466E2703AC5}"/>
          </ac:spMkLst>
        </pc:spChg>
      </pc:sldChg>
      <pc:sldChg chg="addSp modSp mod">
        <pc:chgData name="Krista Robinson" userId="5cb36b89-a196-40e2-814a-ec2832ed2b7c" providerId="ADAL" clId="{E8D2F791-CD69-E446-AC18-BEE1643E95E3}" dt="2025-11-20T20:08:47.912" v="3252" actId="20577"/>
        <pc:sldMkLst>
          <pc:docMk/>
          <pc:sldMk cId="751414587" sldId="262"/>
        </pc:sldMkLst>
        <pc:spChg chg="add mod">
          <ac:chgData name="Krista Robinson" userId="5cb36b89-a196-40e2-814a-ec2832ed2b7c" providerId="ADAL" clId="{E8D2F791-CD69-E446-AC18-BEE1643E95E3}" dt="2025-11-20T20:08:47.912" v="3252" actId="20577"/>
          <ac:spMkLst>
            <pc:docMk/>
            <pc:sldMk cId="751414587" sldId="262"/>
            <ac:spMk id="3" creationId="{2A130367-4DCB-09CB-7078-5405D70F7639}"/>
          </ac:spMkLst>
        </pc:spChg>
      </pc:sldChg>
      <pc:sldChg chg="addSp modSp mod ord">
        <pc:chgData name="Krista Robinson" userId="5cb36b89-a196-40e2-814a-ec2832ed2b7c" providerId="ADAL" clId="{E8D2F791-CD69-E446-AC18-BEE1643E95E3}" dt="2025-11-20T19:47:56.907" v="3177" actId="1076"/>
        <pc:sldMkLst>
          <pc:docMk/>
          <pc:sldMk cId="499089560" sldId="263"/>
        </pc:sldMkLst>
        <pc:spChg chg="add mod">
          <ac:chgData name="Krista Robinson" userId="5cb36b89-a196-40e2-814a-ec2832ed2b7c" providerId="ADAL" clId="{E8D2F791-CD69-E446-AC18-BEE1643E95E3}" dt="2025-11-20T19:47:56.907" v="3177" actId="1076"/>
          <ac:spMkLst>
            <pc:docMk/>
            <pc:sldMk cId="499089560" sldId="263"/>
            <ac:spMk id="3" creationId="{F3B1B6DA-65E6-AC25-4867-91473E6ABA79}"/>
          </ac:spMkLst>
        </pc:spChg>
        <pc:spChg chg="mod">
          <ac:chgData name="Krista Robinson" userId="5cb36b89-a196-40e2-814a-ec2832ed2b7c" providerId="ADAL" clId="{E8D2F791-CD69-E446-AC18-BEE1643E95E3}" dt="2025-11-19T20:21:43.666" v="2086" actId="1076"/>
          <ac:spMkLst>
            <pc:docMk/>
            <pc:sldMk cId="499089560" sldId="263"/>
            <ac:spMk id="5" creationId="{305C781E-77E2-A52D-0609-2FDC6A90CB09}"/>
          </ac:spMkLst>
        </pc:spChg>
      </pc:sldChg>
      <pc:sldChg chg="addSp modSp mod">
        <pc:chgData name="Krista Robinson" userId="5cb36b89-a196-40e2-814a-ec2832ed2b7c" providerId="ADAL" clId="{E8D2F791-CD69-E446-AC18-BEE1643E95E3}" dt="2025-11-20T20:06:20.309" v="3234" actId="20577"/>
        <pc:sldMkLst>
          <pc:docMk/>
          <pc:sldMk cId="3145694549" sldId="264"/>
        </pc:sldMkLst>
        <pc:spChg chg="add mod">
          <ac:chgData name="Krista Robinson" userId="5cb36b89-a196-40e2-814a-ec2832ed2b7c" providerId="ADAL" clId="{E8D2F791-CD69-E446-AC18-BEE1643E95E3}" dt="2025-11-20T20:06:20.309" v="3234" actId="20577"/>
          <ac:spMkLst>
            <pc:docMk/>
            <pc:sldMk cId="3145694549" sldId="264"/>
            <ac:spMk id="3" creationId="{FAE857A5-7FF0-A865-8DE5-B3E11C38D60C}"/>
          </ac:spMkLst>
        </pc:spChg>
        <pc:picChg chg="mod">
          <ac:chgData name="Krista Robinson" userId="5cb36b89-a196-40e2-814a-ec2832ed2b7c" providerId="ADAL" clId="{E8D2F791-CD69-E446-AC18-BEE1643E95E3}" dt="2025-11-19T20:08:57.517" v="1979" actId="1076"/>
          <ac:picMkLst>
            <pc:docMk/>
            <pc:sldMk cId="3145694549" sldId="264"/>
            <ac:picMk id="4" creationId="{8F942571-BF85-AC16-39F6-DB0400D74A76}"/>
          </ac:picMkLst>
        </pc:picChg>
      </pc:sldChg>
      <pc:sldChg chg="addSp modSp mod">
        <pc:chgData name="Krista Robinson" userId="5cb36b89-a196-40e2-814a-ec2832ed2b7c" providerId="ADAL" clId="{E8D2F791-CD69-E446-AC18-BEE1643E95E3}" dt="2025-11-20T19:48:27.899" v="3181" actId="1076"/>
        <pc:sldMkLst>
          <pc:docMk/>
          <pc:sldMk cId="3711645532" sldId="266"/>
        </pc:sldMkLst>
        <pc:spChg chg="add mod">
          <ac:chgData name="Krista Robinson" userId="5cb36b89-a196-40e2-814a-ec2832ed2b7c" providerId="ADAL" clId="{E8D2F791-CD69-E446-AC18-BEE1643E95E3}" dt="2025-11-20T19:48:27.899" v="3181" actId="1076"/>
          <ac:spMkLst>
            <pc:docMk/>
            <pc:sldMk cId="3711645532" sldId="266"/>
            <ac:spMk id="5" creationId="{6FE0ED76-85F8-6EE6-8205-7E1AD4E52254}"/>
          </ac:spMkLst>
        </pc:spChg>
      </pc:sldChg>
      <pc:sldChg chg="addSp modSp mod">
        <pc:chgData name="Krista Robinson" userId="5cb36b89-a196-40e2-814a-ec2832ed2b7c" providerId="ADAL" clId="{E8D2F791-CD69-E446-AC18-BEE1643E95E3}" dt="2025-11-26T02:38:19.057" v="7085" actId="1076"/>
        <pc:sldMkLst>
          <pc:docMk/>
          <pc:sldMk cId="426530069" sldId="267"/>
        </pc:sldMkLst>
        <pc:spChg chg="add mod">
          <ac:chgData name="Krista Robinson" userId="5cb36b89-a196-40e2-814a-ec2832ed2b7c" providerId="ADAL" clId="{E8D2F791-CD69-E446-AC18-BEE1643E95E3}" dt="2025-11-20T19:46:33.578" v="3174" actId="20577"/>
          <ac:spMkLst>
            <pc:docMk/>
            <pc:sldMk cId="426530069" sldId="267"/>
            <ac:spMk id="6" creationId="{A351483E-40B8-8E3E-5133-8782994D7505}"/>
          </ac:spMkLst>
        </pc:spChg>
        <pc:spChg chg="add mod">
          <ac:chgData name="Krista Robinson" userId="5cb36b89-a196-40e2-814a-ec2832ed2b7c" providerId="ADAL" clId="{E8D2F791-CD69-E446-AC18-BEE1643E95E3}" dt="2025-11-26T02:38:19.057" v="7085" actId="1076"/>
          <ac:spMkLst>
            <pc:docMk/>
            <pc:sldMk cId="426530069" sldId="267"/>
            <ac:spMk id="7" creationId="{AFC57F78-B066-19FA-92C4-FE2ACD9F5A10}"/>
          </ac:spMkLst>
        </pc:spChg>
      </pc:sldChg>
      <pc:sldChg chg="addSp modSp mod ord">
        <pc:chgData name="Krista Robinson" userId="5cb36b89-a196-40e2-814a-ec2832ed2b7c" providerId="ADAL" clId="{E8D2F791-CD69-E446-AC18-BEE1643E95E3}" dt="2025-11-21T03:24:58.263" v="3887" actId="20578"/>
        <pc:sldMkLst>
          <pc:docMk/>
          <pc:sldMk cId="3218740242" sldId="268"/>
        </pc:sldMkLst>
        <pc:spChg chg="add mod">
          <ac:chgData name="Krista Robinson" userId="5cb36b89-a196-40e2-814a-ec2832ed2b7c" providerId="ADAL" clId="{E8D2F791-CD69-E446-AC18-BEE1643E95E3}" dt="2025-11-20T21:18:40.613" v="3882" actId="1076"/>
          <ac:spMkLst>
            <pc:docMk/>
            <pc:sldMk cId="3218740242" sldId="268"/>
            <ac:spMk id="3" creationId="{36AB9943-8D3D-C72A-FC7C-9F7E0DB02B4A}"/>
          </ac:spMkLst>
        </pc:spChg>
      </pc:sldChg>
      <pc:sldChg chg="addSp delSp modSp mod">
        <pc:chgData name="Krista Robinson" userId="5cb36b89-a196-40e2-814a-ec2832ed2b7c" providerId="ADAL" clId="{E8D2F791-CD69-E446-AC18-BEE1643E95E3}" dt="2025-11-26T02:45:26.381" v="7117" actId="1076"/>
        <pc:sldMkLst>
          <pc:docMk/>
          <pc:sldMk cId="1772450990" sldId="270"/>
        </pc:sldMkLst>
        <pc:spChg chg="add del mod">
          <ac:chgData name="Krista Robinson" userId="5cb36b89-a196-40e2-814a-ec2832ed2b7c" providerId="ADAL" clId="{E8D2F791-CD69-E446-AC18-BEE1643E95E3}" dt="2025-11-26T02:28:03.892" v="7056"/>
          <ac:spMkLst>
            <pc:docMk/>
            <pc:sldMk cId="1772450990" sldId="270"/>
            <ac:spMk id="3" creationId="{6EE27C10-F498-AB9A-F27E-EC3A99762D48}"/>
          </ac:spMkLst>
        </pc:spChg>
        <pc:spChg chg="add mod">
          <ac:chgData name="Krista Robinson" userId="5cb36b89-a196-40e2-814a-ec2832ed2b7c" providerId="ADAL" clId="{E8D2F791-CD69-E446-AC18-BEE1643E95E3}" dt="2025-11-26T02:45:26.381" v="7117" actId="1076"/>
          <ac:spMkLst>
            <pc:docMk/>
            <pc:sldMk cId="1772450990" sldId="270"/>
            <ac:spMk id="5" creationId="{CBA1A593-C6A7-15A5-EFA9-996CF0BABCB1}"/>
          </ac:spMkLst>
        </pc:spChg>
      </pc:sldChg>
      <pc:sldChg chg="addSp modSp mod ord">
        <pc:chgData name="Krista Robinson" userId="5cb36b89-a196-40e2-814a-ec2832ed2b7c" providerId="ADAL" clId="{E8D2F791-CD69-E446-AC18-BEE1643E95E3}" dt="2025-11-26T02:43:26.157" v="7098" actId="1076"/>
        <pc:sldMkLst>
          <pc:docMk/>
          <pc:sldMk cId="647844820" sldId="271"/>
        </pc:sldMkLst>
        <pc:spChg chg="add mod">
          <ac:chgData name="Krista Robinson" userId="5cb36b89-a196-40e2-814a-ec2832ed2b7c" providerId="ADAL" clId="{E8D2F791-CD69-E446-AC18-BEE1643E95E3}" dt="2025-11-25T03:48:21.278" v="5486" actId="20577"/>
          <ac:spMkLst>
            <pc:docMk/>
            <pc:sldMk cId="647844820" sldId="271"/>
            <ac:spMk id="3" creationId="{71970343-85BD-4193-AD29-4BAAB7BD7B02}"/>
          </ac:spMkLst>
        </pc:spChg>
        <pc:spChg chg="add mod">
          <ac:chgData name="Krista Robinson" userId="5cb36b89-a196-40e2-814a-ec2832ed2b7c" providerId="ADAL" clId="{E8D2F791-CD69-E446-AC18-BEE1643E95E3}" dt="2025-11-26T02:43:26.157" v="7098" actId="1076"/>
          <ac:spMkLst>
            <pc:docMk/>
            <pc:sldMk cId="647844820" sldId="271"/>
            <ac:spMk id="5" creationId="{6C46A2F7-62E5-DFC5-CA61-414601FB8359}"/>
          </ac:spMkLst>
        </pc:spChg>
      </pc:sldChg>
      <pc:sldChg chg="addSp delSp modSp mod">
        <pc:chgData name="Krista Robinson" userId="5cb36b89-a196-40e2-814a-ec2832ed2b7c" providerId="ADAL" clId="{E8D2F791-CD69-E446-AC18-BEE1643E95E3}" dt="2025-11-26T02:28:30.055" v="7060"/>
        <pc:sldMkLst>
          <pc:docMk/>
          <pc:sldMk cId="4063387500" sldId="272"/>
        </pc:sldMkLst>
        <pc:spChg chg="add mod">
          <ac:chgData name="Krista Robinson" userId="5cb36b89-a196-40e2-814a-ec2832ed2b7c" providerId="ADAL" clId="{E8D2F791-CD69-E446-AC18-BEE1643E95E3}" dt="2025-11-25T04:01:32.892" v="6058" actId="313"/>
          <ac:spMkLst>
            <pc:docMk/>
            <pc:sldMk cId="4063387500" sldId="272"/>
            <ac:spMk id="3" creationId="{739BC987-4E54-B157-7734-9120222AEDB0}"/>
          </ac:spMkLst>
        </pc:spChg>
        <pc:spChg chg="add mod">
          <ac:chgData name="Krista Robinson" userId="5cb36b89-a196-40e2-814a-ec2832ed2b7c" providerId="ADAL" clId="{E8D2F791-CD69-E446-AC18-BEE1643E95E3}" dt="2025-11-25T04:00:24.761" v="6019" actId="1076"/>
          <ac:spMkLst>
            <pc:docMk/>
            <pc:sldMk cId="4063387500" sldId="272"/>
            <ac:spMk id="5" creationId="{2A064001-5A7E-2106-BD88-43092D92A948}"/>
          </ac:spMkLst>
        </pc:spChg>
        <pc:spChg chg="add del mod">
          <ac:chgData name="Krista Robinson" userId="5cb36b89-a196-40e2-814a-ec2832ed2b7c" providerId="ADAL" clId="{E8D2F791-CD69-E446-AC18-BEE1643E95E3}" dt="2025-11-26T02:28:30.055" v="7060"/>
          <ac:spMkLst>
            <pc:docMk/>
            <pc:sldMk cId="4063387500" sldId="272"/>
            <ac:spMk id="6" creationId="{0BA8EA14-AFAD-FB4C-C909-E0CEDCD77A0C}"/>
          </ac:spMkLst>
        </pc:spChg>
      </pc:sldChg>
      <pc:sldChg chg="addSp modSp new mod">
        <pc:chgData name="Krista Robinson" userId="5cb36b89-a196-40e2-814a-ec2832ed2b7c" providerId="ADAL" clId="{E8D2F791-CD69-E446-AC18-BEE1643E95E3}" dt="2025-11-26T23:54:08.282" v="7448" actId="20577"/>
        <pc:sldMkLst>
          <pc:docMk/>
          <pc:sldMk cId="839524929" sldId="273"/>
        </pc:sldMkLst>
        <pc:spChg chg="mod">
          <ac:chgData name="Krista Robinson" userId="5cb36b89-a196-40e2-814a-ec2832ed2b7c" providerId="ADAL" clId="{E8D2F791-CD69-E446-AC18-BEE1643E95E3}" dt="2025-11-26T23:51:54.071" v="7420" actId="27636"/>
          <ac:spMkLst>
            <pc:docMk/>
            <pc:sldMk cId="839524929" sldId="273"/>
            <ac:spMk id="3" creationId="{2F4BEEA1-54E1-77BC-AACD-58F866ECFB91}"/>
          </ac:spMkLst>
        </pc:spChg>
        <pc:spChg chg="add mod">
          <ac:chgData name="Krista Robinson" userId="5cb36b89-a196-40e2-814a-ec2832ed2b7c" providerId="ADAL" clId="{E8D2F791-CD69-E446-AC18-BEE1643E95E3}" dt="2025-11-26T23:54:08.282" v="7448" actId="20577"/>
          <ac:spMkLst>
            <pc:docMk/>
            <pc:sldMk cId="839524929" sldId="273"/>
            <ac:spMk id="5" creationId="{472F8F44-BACD-30F2-ACEC-F6EA4E8F729B}"/>
          </ac:spMkLst>
        </pc:spChg>
      </pc:sldChg>
      <pc:sldChg chg="addSp modSp mod">
        <pc:chgData name="Krista Robinson" userId="5cb36b89-a196-40e2-814a-ec2832ed2b7c" providerId="ADAL" clId="{E8D2F791-CD69-E446-AC18-BEE1643E95E3}" dt="2025-11-27T19:00:19.130" v="7815" actId="20577"/>
        <pc:sldMkLst>
          <pc:docMk/>
          <pc:sldMk cId="2639405752" sldId="275"/>
        </pc:sldMkLst>
        <pc:spChg chg="add mod">
          <ac:chgData name="Krista Robinson" userId="5cb36b89-a196-40e2-814a-ec2832ed2b7c" providerId="ADAL" clId="{E8D2F791-CD69-E446-AC18-BEE1643E95E3}" dt="2025-11-27T19:00:19.130" v="7815" actId="20577"/>
          <ac:spMkLst>
            <pc:docMk/>
            <pc:sldMk cId="2639405752" sldId="275"/>
            <ac:spMk id="5" creationId="{50F26D43-9E3A-122C-4ADE-D49B4835C9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72DA4-9EB9-0B48-AF9B-505855B88CE3}" type="datetimeFigureOut">
              <a:rPr lang="en-US" smtClean="0"/>
              <a:t>11/24/25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04E0E-324F-BD4D-996D-C8901DB6B596}" type="slidenum">
              <a:rPr lang="en-US" smtClean="0"/>
              <a:t>‹#›</a:t>
            </a:fld>
            <a:endParaRPr lang="en-US"/>
          </a:p>
        </p:txBody>
      </p:sp>
    </p:spTree>
    <p:extLst>
      <p:ext uri="{BB962C8B-B14F-4D97-AF65-F5344CB8AC3E}">
        <p14:creationId xmlns:p14="http://schemas.microsoft.com/office/powerpoint/2010/main" val="86427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D04E0E-324F-BD4D-996D-C8901DB6B596}" type="slidenum">
              <a:rPr lang="en-US" smtClean="0"/>
              <a:t>11</a:t>
            </a:fld>
            <a:endParaRPr lang="en-US"/>
          </a:p>
        </p:txBody>
      </p:sp>
    </p:spTree>
    <p:extLst>
      <p:ext uri="{BB962C8B-B14F-4D97-AF65-F5344CB8AC3E}">
        <p14:creationId xmlns:p14="http://schemas.microsoft.com/office/powerpoint/2010/main" val="275114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32E9-882E-D5CF-0A2B-13B60E353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53E557-4D2A-BFE8-E99A-813FB1DD7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6A790-2226-3EF3-E3D1-053D0617D634}"/>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5" name="Footer Placeholder 4">
            <a:extLst>
              <a:ext uri="{FF2B5EF4-FFF2-40B4-BE49-F238E27FC236}">
                <a16:creationId xmlns:a16="http://schemas.microsoft.com/office/drawing/2014/main" id="{5A9BAF62-57DE-BD28-7294-D5F312BD2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2CCAB-B06A-E5F3-EA53-7ACB999AA1C1}"/>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290764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546B-370C-2951-2AB0-964AA5F77E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F6D3F4-AE07-496E-D06E-1B5FD7FA76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8A3E6-3552-FE20-D929-4BC3985C387E}"/>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5" name="Footer Placeholder 4">
            <a:extLst>
              <a:ext uri="{FF2B5EF4-FFF2-40B4-BE49-F238E27FC236}">
                <a16:creationId xmlns:a16="http://schemas.microsoft.com/office/drawing/2014/main" id="{11405E8E-720D-D33B-6ACE-D1E7017E9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261DE-42AF-FA88-C3B5-6DCC4C38A561}"/>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34045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8DEE3-B931-A9EB-7556-9001EC5F6C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8083D0-EA11-3453-80A3-448D902486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75F18-7470-8F06-C7D1-D4CD2CC5CE4C}"/>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5" name="Footer Placeholder 4">
            <a:extLst>
              <a:ext uri="{FF2B5EF4-FFF2-40B4-BE49-F238E27FC236}">
                <a16:creationId xmlns:a16="http://schemas.microsoft.com/office/drawing/2014/main" id="{F85283D6-6FA4-DE38-A8A1-A73905FE3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FCBC2-5FC5-7EF9-40EE-62B4F9A1FAA1}"/>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14108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AE6A-C140-2B31-BC2C-60D0DA62E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24997-C358-3C2E-06B9-D2C9CA3C0C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1B800-55DB-601A-0F42-E4EFFCF05B91}"/>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5" name="Footer Placeholder 4">
            <a:extLst>
              <a:ext uri="{FF2B5EF4-FFF2-40B4-BE49-F238E27FC236}">
                <a16:creationId xmlns:a16="http://schemas.microsoft.com/office/drawing/2014/main" id="{AD1E7AFE-95FE-F18A-F8E8-61C3FE9E3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C6874-0CEB-54FC-C3A4-5DA22640B90D}"/>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03807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A7EC-DBB5-9AE0-538A-2FA331CC0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72E119-451F-D6EA-E932-456475829C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F27E5-179C-89A4-F68D-A269871C787E}"/>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5" name="Footer Placeholder 4">
            <a:extLst>
              <a:ext uri="{FF2B5EF4-FFF2-40B4-BE49-F238E27FC236}">
                <a16:creationId xmlns:a16="http://schemas.microsoft.com/office/drawing/2014/main" id="{032E1788-0A8E-4C35-AFDB-CC41836FF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00D34-85F0-282A-984C-6181CDB88CB8}"/>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29966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19E1-9CD5-DA22-18F4-9D72A4033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BAE51-C1EA-7DC3-D248-80D6CB8C1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70280-DE5C-2DFD-36B7-653C479EA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1A1B22-D439-98F8-176F-70D6790F6414}"/>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6" name="Footer Placeholder 5">
            <a:extLst>
              <a:ext uri="{FF2B5EF4-FFF2-40B4-BE49-F238E27FC236}">
                <a16:creationId xmlns:a16="http://schemas.microsoft.com/office/drawing/2014/main" id="{FC621FFA-A2CF-98CA-279F-C1A4E8D02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DC7FD-E0CD-2EBA-660D-2A0C44362BE3}"/>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225708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EE583-A9AF-9494-C389-F812BD9AA0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B0EBA5-CA98-AE2A-05B7-986C8981A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1C39-0A7E-9E0E-5AFD-4E8FC65CF5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5F7DA-D0B9-4EA1-1F97-0269D9E22F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5954A8-89A9-B6B8-FC6F-A56602CB22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270F6-3C68-03C5-E992-C1304B7C05B1}"/>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8" name="Footer Placeholder 7">
            <a:extLst>
              <a:ext uri="{FF2B5EF4-FFF2-40B4-BE49-F238E27FC236}">
                <a16:creationId xmlns:a16="http://schemas.microsoft.com/office/drawing/2014/main" id="{D71F66EB-D802-6558-6B89-53D99A8C18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A9F1BF-7B38-FE97-16CF-E88377AFAA2A}"/>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409550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30BF-5A1B-F31F-789C-BE599EBD8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5A23DC-D15B-55CB-2E3B-1B8A4B10550E}"/>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4" name="Footer Placeholder 3">
            <a:extLst>
              <a:ext uri="{FF2B5EF4-FFF2-40B4-BE49-F238E27FC236}">
                <a16:creationId xmlns:a16="http://schemas.microsoft.com/office/drawing/2014/main" id="{1B296155-0CB0-02C5-2910-193DFC737A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466792-1564-9F33-F4B7-1D7495779714}"/>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96695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02EE2-A4C4-04C8-9905-5CD7DEC7A229}"/>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3" name="Footer Placeholder 2">
            <a:extLst>
              <a:ext uri="{FF2B5EF4-FFF2-40B4-BE49-F238E27FC236}">
                <a16:creationId xmlns:a16="http://schemas.microsoft.com/office/drawing/2014/main" id="{CCE0997D-99CC-12A7-0281-F4753F6181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D84D7-D38B-BC6E-E446-4A40413DCF44}"/>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17388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14BA-2A00-96D0-6AE7-01E7E0E6E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7A3D0E-4CCA-564C-80D0-8B5CA390D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8DA360-07C6-EBCB-DDE4-39668346D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EA4DE-EC42-3997-79A3-057DC8C2D648}"/>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6" name="Footer Placeholder 5">
            <a:extLst>
              <a:ext uri="{FF2B5EF4-FFF2-40B4-BE49-F238E27FC236}">
                <a16:creationId xmlns:a16="http://schemas.microsoft.com/office/drawing/2014/main" id="{E7E857ED-58C6-1332-05B0-3DE894EA12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A3644-6C8E-E7DA-D2DE-6FF0BF8FBB1F}"/>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45777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7E8E-4086-79FC-12CF-CB98EEC36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A5E75-57D8-739E-6E6F-6823D789B0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B789F-B230-4891-C09E-C32F47AC3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6DBCB-A4E9-2464-F5F2-19D7E42885FC}"/>
              </a:ext>
            </a:extLst>
          </p:cNvPr>
          <p:cNvSpPr>
            <a:spLocks noGrp="1"/>
          </p:cNvSpPr>
          <p:nvPr>
            <p:ph type="dt" sz="half" idx="10"/>
          </p:nvPr>
        </p:nvSpPr>
        <p:spPr/>
        <p:txBody>
          <a:bodyPr/>
          <a:lstStyle/>
          <a:p>
            <a:fld id="{9CCC3A09-8019-2049-B949-F6FECCDBEA2E}" type="datetimeFigureOut">
              <a:rPr lang="en-US" smtClean="0"/>
              <a:t>11/18/25</a:t>
            </a:fld>
            <a:endParaRPr lang="en-US"/>
          </a:p>
        </p:txBody>
      </p:sp>
      <p:sp>
        <p:nvSpPr>
          <p:cNvPr id="6" name="Footer Placeholder 5">
            <a:extLst>
              <a:ext uri="{FF2B5EF4-FFF2-40B4-BE49-F238E27FC236}">
                <a16:creationId xmlns:a16="http://schemas.microsoft.com/office/drawing/2014/main" id="{161D4F1D-C8EA-B06E-0340-6375F747B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350D3-8199-0C85-186E-D22E575A6458}"/>
              </a:ext>
            </a:extLst>
          </p:cNvPr>
          <p:cNvSpPr>
            <a:spLocks noGrp="1"/>
          </p:cNvSpPr>
          <p:nvPr>
            <p:ph type="sldNum" sz="quarter" idx="12"/>
          </p:nvPr>
        </p:nvSpPr>
        <p:spPr/>
        <p:txBody>
          <a:bodyPr/>
          <a:lstStyle/>
          <a:p>
            <a:fld id="{75A48FDF-A856-B245-8A6F-42AD190D8281}" type="slidenum">
              <a:rPr lang="en-US" smtClean="0"/>
              <a:t>‹#›</a:t>
            </a:fld>
            <a:endParaRPr lang="en-US"/>
          </a:p>
        </p:txBody>
      </p:sp>
    </p:spTree>
    <p:extLst>
      <p:ext uri="{BB962C8B-B14F-4D97-AF65-F5344CB8AC3E}">
        <p14:creationId xmlns:p14="http://schemas.microsoft.com/office/powerpoint/2010/main" val="3287756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86DAE-0B47-45BA-D206-6969D55AD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54F6E6-0B37-1494-D1E0-254FAD3E0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E65FA-455D-BF7C-8E16-56FD6870A8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C3A09-8019-2049-B949-F6FECCDBEA2E}" type="datetimeFigureOut">
              <a:rPr lang="en-US" smtClean="0"/>
              <a:t>11/18/25</a:t>
            </a:fld>
            <a:endParaRPr lang="en-US"/>
          </a:p>
        </p:txBody>
      </p:sp>
      <p:sp>
        <p:nvSpPr>
          <p:cNvPr id="5" name="Footer Placeholder 4">
            <a:extLst>
              <a:ext uri="{FF2B5EF4-FFF2-40B4-BE49-F238E27FC236}">
                <a16:creationId xmlns:a16="http://schemas.microsoft.com/office/drawing/2014/main" id="{F15014FA-91F2-948B-00AE-1689A4C1B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DAAAC1-420E-A74A-47F2-059C8E1A6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A48FDF-A856-B245-8A6F-42AD190D8281}" type="slidenum">
              <a:rPr lang="en-US" smtClean="0"/>
              <a:t>‹#›</a:t>
            </a:fld>
            <a:endParaRPr lang="en-US"/>
          </a:p>
        </p:txBody>
      </p:sp>
    </p:spTree>
    <p:extLst>
      <p:ext uri="{BB962C8B-B14F-4D97-AF65-F5344CB8AC3E}">
        <p14:creationId xmlns:p14="http://schemas.microsoft.com/office/powerpoint/2010/main" val="72318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henorthernview.com/2025/04/25/prince-rupert-middle-school-seeks-donations-for-annual-spring-clothing-walk/" TargetMode="External"/><Relationship Id="rId7" Type="http://schemas.openxmlformats.org/officeDocument/2006/relationships/hyperlink" Target="https://www.canva.com/design/DAFxRsj2x6M/FhT-NwRR1FCU_eSKO_NMOg/edit"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moodle.unbc.ca/mod/url/view.php?id=232414" TargetMode="External"/><Relationship Id="rId5" Type="http://schemas.openxmlformats.org/officeDocument/2006/relationships/hyperlink" Target="https://www.canva.com/design/DAG11R4E5hA/MHIbhnmza3DlHKmXc-0ewA/edit" TargetMode="External"/><Relationship Id="rId4" Type="http://schemas.openxmlformats.org/officeDocument/2006/relationships/hyperlink" Target="https://www.youtube.com/watch?v=NIO08oUNPU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6968-CCF1-801F-B9E1-C06D0CA1C9F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3112D58-B2D0-9337-4143-E4228FF51D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BFA69A3-83D5-FD50-2729-90F40E390012}"/>
              </a:ext>
            </a:extLst>
          </p:cNvPr>
          <p:cNvSpPr txBox="1"/>
          <p:nvPr/>
        </p:nvSpPr>
        <p:spPr>
          <a:xfrm>
            <a:off x="3923168" y="163465"/>
            <a:ext cx="3822575" cy="1477328"/>
          </a:xfrm>
          <a:prstGeom prst="rect">
            <a:avLst/>
          </a:prstGeom>
          <a:solidFill>
            <a:schemeClr val="bg1"/>
          </a:solidFill>
        </p:spPr>
        <p:txBody>
          <a:bodyPr wrap="square" rtlCol="0">
            <a:spAutoFit/>
          </a:bodyPr>
          <a:lstStyle/>
          <a:p>
            <a:pPr algn="ctr"/>
            <a:r>
              <a:rPr lang="en-CA" dirty="0"/>
              <a:t>Krista Robinson</a:t>
            </a:r>
          </a:p>
          <a:p>
            <a:pPr algn="ctr"/>
            <a:r>
              <a:rPr lang="en-CA" dirty="0"/>
              <a:t>Visioning Project</a:t>
            </a:r>
          </a:p>
          <a:p>
            <a:pPr algn="ctr"/>
            <a:r>
              <a:rPr lang="en-CA" dirty="0"/>
              <a:t>EDUC 393</a:t>
            </a:r>
          </a:p>
          <a:p>
            <a:pPr algn="ctr"/>
            <a:r>
              <a:rPr lang="en-CA" dirty="0"/>
              <a:t>Melanie Raymond</a:t>
            </a:r>
          </a:p>
          <a:p>
            <a:pPr algn="ctr"/>
            <a:r>
              <a:rPr lang="en-CA" dirty="0"/>
              <a:t>November 27, 2025</a:t>
            </a:r>
            <a:endParaRPr lang="en-US" dirty="0"/>
          </a:p>
        </p:txBody>
      </p:sp>
      <p:sp>
        <p:nvSpPr>
          <p:cNvPr id="3" name="TextBox 2">
            <a:extLst>
              <a:ext uri="{FF2B5EF4-FFF2-40B4-BE49-F238E27FC236}">
                <a16:creationId xmlns:a16="http://schemas.microsoft.com/office/drawing/2014/main" id="{286EE2DF-0AF8-7493-A687-8466E2703AC5}"/>
              </a:ext>
            </a:extLst>
          </p:cNvPr>
          <p:cNvSpPr txBox="1"/>
          <p:nvPr/>
        </p:nvSpPr>
        <p:spPr>
          <a:xfrm>
            <a:off x="8419128" y="134292"/>
            <a:ext cx="309948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On the unceded territory of the </a:t>
            </a:r>
            <a:r>
              <a:rPr lang="en-CA" sz="1200" b="0" i="0" u="none" strike="noStrike" dirty="0" err="1">
                <a:solidFill>
                  <a:srgbClr val="000000"/>
                </a:solidFill>
                <a:effectLst/>
                <a:latin typeface="Times New Roman" panose="02020603050405020304" pitchFamily="18" charset="0"/>
                <a:cs typeface="Times New Roman" panose="02020603050405020304" pitchFamily="18" charset="0"/>
              </a:rPr>
              <a:t>Ts'msyen</a:t>
            </a:r>
            <a:r>
              <a:rPr lang="en-CA"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 Sm'algyax speaking peoples.</a:t>
            </a:r>
          </a:p>
        </p:txBody>
      </p:sp>
    </p:spTree>
    <p:extLst>
      <p:ext uri="{BB962C8B-B14F-4D97-AF65-F5344CB8AC3E}">
        <p14:creationId xmlns:p14="http://schemas.microsoft.com/office/powerpoint/2010/main" val="220359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CF26-8BD0-808A-6860-6E9474AFAA1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10346A1-6617-CB58-A2B0-02758AED0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629" y="0"/>
            <a:ext cx="13573258" cy="7636476"/>
          </a:xfrm>
          <a:prstGeom prst="rect">
            <a:avLst/>
          </a:prstGeom>
        </p:spPr>
      </p:pic>
      <p:sp>
        <p:nvSpPr>
          <p:cNvPr id="3" name="TextBox 2">
            <a:extLst>
              <a:ext uri="{FF2B5EF4-FFF2-40B4-BE49-F238E27FC236}">
                <a16:creationId xmlns:a16="http://schemas.microsoft.com/office/drawing/2014/main" id="{C4420993-0AF4-5EAC-B065-029666F9B5C2}"/>
              </a:ext>
            </a:extLst>
          </p:cNvPr>
          <p:cNvSpPr txBox="1"/>
          <p:nvPr/>
        </p:nvSpPr>
        <p:spPr>
          <a:xfrm>
            <a:off x="531341" y="947301"/>
            <a:ext cx="10822459" cy="2585323"/>
          </a:xfrm>
          <a:prstGeom prst="rect">
            <a:avLst/>
          </a:prstGeom>
          <a:noFill/>
        </p:spPr>
        <p:txBody>
          <a:bodyPr wrap="square" rtlCol="0">
            <a:spAutoFit/>
          </a:bodyPr>
          <a:lstStyle/>
          <a:p>
            <a:r>
              <a:rPr lang="en-US" dirty="0">
                <a:solidFill>
                  <a:schemeClr val="bg1"/>
                </a:solidFill>
                <a:latin typeface="Chalkduster" panose="03050602040202020205" pitchFamily="66" charset="77"/>
              </a:rPr>
              <a:t>Ensuring students have physical activity everyday. Some days this may include P.E class, on other days there will be a DPA (Daily Physical Activity) block. During this block classes can go for walks, play games in the gym, do workout circuits in classroom, etc. </a:t>
            </a:r>
          </a:p>
          <a:p>
            <a:endParaRPr lang="en-US" dirty="0">
              <a:solidFill>
                <a:schemeClr val="bg1"/>
              </a:solidFill>
              <a:latin typeface="Chalkduster" panose="03050602040202020205" pitchFamily="66" charset="77"/>
            </a:endParaRPr>
          </a:p>
          <a:p>
            <a:r>
              <a:rPr lang="en-US" dirty="0">
                <a:solidFill>
                  <a:schemeClr val="bg1"/>
                </a:solidFill>
                <a:latin typeface="Chalkduster" panose="03050602040202020205" pitchFamily="66" charset="77"/>
              </a:rPr>
              <a:t>Special physical activities include things such as swimming, skating, kayaking, etc. These can be things that happen a couple times a year, getting students to experience things that they might not do on their own with the hopes that they might enjoy it and continue to do it after school.</a:t>
            </a:r>
          </a:p>
        </p:txBody>
      </p:sp>
    </p:spTree>
    <p:extLst>
      <p:ext uri="{BB962C8B-B14F-4D97-AF65-F5344CB8AC3E}">
        <p14:creationId xmlns:p14="http://schemas.microsoft.com/office/powerpoint/2010/main" val="1033845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913D0-12CA-0104-47D5-7CBF11B5CEF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0BE49F0-03EC-88B6-CB94-685D5D331F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3" name="TextBox 2">
            <a:extLst>
              <a:ext uri="{FF2B5EF4-FFF2-40B4-BE49-F238E27FC236}">
                <a16:creationId xmlns:a16="http://schemas.microsoft.com/office/drawing/2014/main" id="{456B273A-57D2-B371-7B2C-D5D78FCF6625}"/>
              </a:ext>
            </a:extLst>
          </p:cNvPr>
          <p:cNvSpPr txBox="1"/>
          <p:nvPr/>
        </p:nvSpPr>
        <p:spPr>
          <a:xfrm>
            <a:off x="0" y="0"/>
            <a:ext cx="5424616" cy="3108543"/>
          </a:xfrm>
          <a:prstGeom prst="rect">
            <a:avLst/>
          </a:prstGeom>
          <a:noFill/>
        </p:spPr>
        <p:txBody>
          <a:bodyPr wrap="square" rtlCol="0">
            <a:spAutoFit/>
          </a:bodyPr>
          <a:lstStyle/>
          <a:p>
            <a:r>
              <a:rPr lang="en-US" sz="1400" dirty="0">
                <a:latin typeface="Chalkduster" panose="03050602040202020205" pitchFamily="66" charset="77"/>
              </a:rPr>
              <a:t>Outdoor Education</a:t>
            </a:r>
          </a:p>
          <a:p>
            <a:pPr marL="285750" indent="-285750">
              <a:buFont typeface="Arial" panose="020B0604020202020204" pitchFamily="34" charset="0"/>
              <a:buChar char="•"/>
            </a:pPr>
            <a:r>
              <a:rPr lang="en-US" sz="1400" dirty="0">
                <a:latin typeface="Chalkduster" panose="03050602040202020205" pitchFamily="66" charset="77"/>
              </a:rPr>
              <a:t>Helps with hands-on and experiential learning</a:t>
            </a:r>
          </a:p>
          <a:p>
            <a:pPr marL="285750" indent="-285750">
              <a:buFont typeface="Arial" panose="020B0604020202020204" pitchFamily="34" charset="0"/>
              <a:buChar char="•"/>
            </a:pPr>
            <a:r>
              <a:rPr lang="en-US" sz="1400" dirty="0">
                <a:latin typeface="Chalkduster" panose="03050602040202020205" pitchFamily="66" charset="77"/>
              </a:rPr>
              <a:t>Learning from the land</a:t>
            </a:r>
          </a:p>
          <a:p>
            <a:pPr marL="742950" lvl="1" indent="-285750">
              <a:buFont typeface="Arial" panose="020B0604020202020204" pitchFamily="34" charset="0"/>
              <a:buChar char="•"/>
            </a:pPr>
            <a:r>
              <a:rPr lang="en-US" sz="1400" dirty="0">
                <a:latin typeface="Chalkduster" panose="03050602040202020205" pitchFamily="66" charset="77"/>
              </a:rPr>
              <a:t>Walking with nature and getting out of the classroom.</a:t>
            </a:r>
          </a:p>
          <a:p>
            <a:pPr marL="285750" indent="-285750">
              <a:buFont typeface="Arial" panose="020B0604020202020204" pitchFamily="34" charset="0"/>
              <a:buChar char="•"/>
            </a:pPr>
            <a:r>
              <a:rPr lang="en-US" sz="1400" dirty="0">
                <a:latin typeface="Chalkduster" panose="03050602040202020205" pitchFamily="66" charset="77"/>
              </a:rPr>
              <a:t>Opportunities to invite Elders </a:t>
            </a:r>
          </a:p>
          <a:p>
            <a:pPr marL="285750" indent="-285750">
              <a:buFont typeface="Arial" panose="020B0604020202020204" pitchFamily="34" charset="0"/>
              <a:buChar char="•"/>
            </a:pPr>
            <a:r>
              <a:rPr lang="en-US" sz="1400" dirty="0">
                <a:latin typeface="Chalkduster" panose="03050602040202020205" pitchFamily="66" charset="77"/>
              </a:rPr>
              <a:t>Helps build respect for the environment</a:t>
            </a:r>
          </a:p>
          <a:p>
            <a:pPr marL="285750" indent="-285750">
              <a:buFont typeface="Arial" panose="020B0604020202020204" pitchFamily="34" charset="0"/>
              <a:buChar char="•"/>
            </a:pPr>
            <a:r>
              <a:rPr lang="en-US" sz="1400" dirty="0">
                <a:latin typeface="Chalkduster" panose="03050602040202020205" pitchFamily="66" charset="77"/>
              </a:rPr>
              <a:t>Can be used in geography -&gt; reading maps -&gt; compasses.</a:t>
            </a:r>
          </a:p>
          <a:p>
            <a:pPr marL="285750" indent="-285750">
              <a:buFont typeface="Arial" panose="020B0604020202020204" pitchFamily="34" charset="0"/>
              <a:buChar char="•"/>
            </a:pPr>
            <a:r>
              <a:rPr lang="en-US" sz="1400" dirty="0">
                <a:latin typeface="Chalkduster" panose="03050602040202020205" pitchFamily="66" charset="77"/>
              </a:rPr>
              <a:t>Greenhouse learning</a:t>
            </a:r>
          </a:p>
          <a:p>
            <a:pPr marL="742950" lvl="1" indent="-285750">
              <a:buFont typeface="Arial" panose="020B0604020202020204" pitchFamily="34" charset="0"/>
              <a:buChar char="•"/>
            </a:pPr>
            <a:r>
              <a:rPr lang="en-US" sz="1400" dirty="0">
                <a:latin typeface="Chalkduster" panose="03050602040202020205" pitchFamily="66" charset="77"/>
              </a:rPr>
              <a:t>Teaching about plants, harvesting and traditional uses.</a:t>
            </a:r>
          </a:p>
          <a:p>
            <a:pPr marL="742950" lvl="1" indent="-285750">
              <a:buFont typeface="Arial" panose="020B0604020202020204" pitchFamily="34" charset="0"/>
              <a:buChar char="•"/>
            </a:pPr>
            <a:r>
              <a:rPr lang="en-US" sz="1400" dirty="0">
                <a:latin typeface="Chalkduster" panose="03050602040202020205" pitchFamily="66" charset="77"/>
              </a:rPr>
              <a:t>Can be used in cross-curricular (Science, Math, etc.)</a:t>
            </a:r>
          </a:p>
        </p:txBody>
      </p:sp>
      <p:sp>
        <p:nvSpPr>
          <p:cNvPr id="5" name="TextBox 4">
            <a:extLst>
              <a:ext uri="{FF2B5EF4-FFF2-40B4-BE49-F238E27FC236}">
                <a16:creationId xmlns:a16="http://schemas.microsoft.com/office/drawing/2014/main" id="{12C58A46-3FE5-44EA-432C-F3C86C7D2773}"/>
              </a:ext>
            </a:extLst>
          </p:cNvPr>
          <p:cNvSpPr txBox="1"/>
          <p:nvPr/>
        </p:nvSpPr>
        <p:spPr>
          <a:xfrm>
            <a:off x="0" y="6492875"/>
            <a:ext cx="184115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(Donald, 2021)</a:t>
            </a:r>
          </a:p>
        </p:txBody>
      </p:sp>
    </p:spTree>
    <p:extLst>
      <p:ext uri="{BB962C8B-B14F-4D97-AF65-F5344CB8AC3E}">
        <p14:creationId xmlns:p14="http://schemas.microsoft.com/office/powerpoint/2010/main" val="130982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9F0-01D4-E8A8-FC7C-BCCF4066554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BF46076-CC99-F105-0639-CA681A6D6F8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87A0922-BC29-2477-9A42-B3E4F70ED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0627"/>
          </a:xfrm>
          <a:prstGeom prst="rect">
            <a:avLst/>
          </a:prstGeom>
        </p:spPr>
      </p:pic>
      <p:sp>
        <p:nvSpPr>
          <p:cNvPr id="5" name="TextBox 4">
            <a:extLst>
              <a:ext uri="{FF2B5EF4-FFF2-40B4-BE49-F238E27FC236}">
                <a16:creationId xmlns:a16="http://schemas.microsoft.com/office/drawing/2014/main" id="{837AEDDE-1F9E-B2D2-04AE-319484C1CC7B}"/>
              </a:ext>
            </a:extLst>
          </p:cNvPr>
          <p:cNvSpPr txBox="1"/>
          <p:nvPr/>
        </p:nvSpPr>
        <p:spPr>
          <a:xfrm>
            <a:off x="2150076" y="1569308"/>
            <a:ext cx="7537621" cy="4524315"/>
          </a:xfrm>
          <a:prstGeom prst="rect">
            <a:avLst/>
          </a:prstGeom>
          <a:noFill/>
        </p:spPr>
        <p:txBody>
          <a:bodyPr wrap="square" rtlCol="0">
            <a:spAutoFit/>
          </a:bodyPr>
          <a:lstStyle/>
          <a:p>
            <a:pPr>
              <a:lnSpc>
                <a:spcPct val="150000"/>
              </a:lnSpc>
            </a:pPr>
            <a:r>
              <a:rPr lang="en-US" dirty="0">
                <a:latin typeface="Chalkduster" panose="03050602040202020205" pitchFamily="66" charset="77"/>
              </a:rPr>
              <a:t>Having a food program within a school is so important. Starting the day ensuring that students who need food have access to it. Having a comfortable room in which students can sit with their friends, or by themselves, and have some variety of food to eat. Having even a small selection of hot breakfast, such as oatmeal or boiled eggs, and cold breakfast options like cereal. </a:t>
            </a:r>
          </a:p>
          <a:p>
            <a:pPr>
              <a:lnSpc>
                <a:spcPct val="150000"/>
              </a:lnSpc>
            </a:pPr>
            <a:r>
              <a:rPr lang="en-US" dirty="0">
                <a:latin typeface="Chalkduster" panose="03050602040202020205" pitchFamily="66" charset="77"/>
              </a:rPr>
              <a:t>Similar with the lunch program that has balanced lunches for students who need lunch food.</a:t>
            </a:r>
          </a:p>
          <a:p>
            <a:endParaRPr lang="en-US" dirty="0">
              <a:latin typeface="Chalkduster" panose="03050602040202020205" pitchFamily="66" charset="77"/>
            </a:endParaRPr>
          </a:p>
        </p:txBody>
      </p:sp>
      <p:sp>
        <p:nvSpPr>
          <p:cNvPr id="6" name="TextBox 5">
            <a:extLst>
              <a:ext uri="{FF2B5EF4-FFF2-40B4-BE49-F238E27FC236}">
                <a16:creationId xmlns:a16="http://schemas.microsoft.com/office/drawing/2014/main" id="{18091E74-0BEE-9367-EA5F-AFF6BE59317F}"/>
              </a:ext>
            </a:extLst>
          </p:cNvPr>
          <p:cNvSpPr txBox="1"/>
          <p:nvPr/>
        </p:nvSpPr>
        <p:spPr>
          <a:xfrm>
            <a:off x="10832756" y="6581001"/>
            <a:ext cx="135924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(Raymond, 2025)</a:t>
            </a:r>
          </a:p>
        </p:txBody>
      </p:sp>
    </p:spTree>
    <p:extLst>
      <p:ext uri="{BB962C8B-B14F-4D97-AF65-F5344CB8AC3E}">
        <p14:creationId xmlns:p14="http://schemas.microsoft.com/office/powerpoint/2010/main" val="62768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5E50-7CAA-A3E9-0E18-10D40E69104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FBA15E6-C47C-76A9-586B-3FB214989A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926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E449-69D3-EB42-8B66-954FABFA986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E8E202F-05B1-5E02-C65F-076C9235B1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1496"/>
            <a:ext cx="12265769" cy="6899495"/>
          </a:xfrm>
          <a:prstGeom prst="rect">
            <a:avLst/>
          </a:prstGeom>
        </p:spPr>
      </p:pic>
      <p:sp>
        <p:nvSpPr>
          <p:cNvPr id="3" name="TextBox 2">
            <a:extLst>
              <a:ext uri="{FF2B5EF4-FFF2-40B4-BE49-F238E27FC236}">
                <a16:creationId xmlns:a16="http://schemas.microsoft.com/office/drawing/2014/main" id="{71970343-85BD-4193-AD29-4BAAB7BD7B02}"/>
              </a:ext>
            </a:extLst>
          </p:cNvPr>
          <p:cNvSpPr txBox="1"/>
          <p:nvPr/>
        </p:nvSpPr>
        <p:spPr>
          <a:xfrm>
            <a:off x="4596714" y="135924"/>
            <a:ext cx="7179275" cy="2031325"/>
          </a:xfrm>
          <a:prstGeom prst="rect">
            <a:avLst/>
          </a:prstGeom>
          <a:noFill/>
        </p:spPr>
        <p:txBody>
          <a:bodyPr wrap="square" rtlCol="0">
            <a:spAutoFit/>
          </a:bodyPr>
          <a:lstStyle/>
          <a:p>
            <a:r>
              <a:rPr lang="en-US" sz="1400" dirty="0">
                <a:latin typeface="Chalkduster" panose="03050602040202020205" pitchFamily="66" charset="77"/>
              </a:rPr>
              <a:t>The idea of the clothing program comes from PRMS. An EA, Arlene McMillian, took it upon herself to do a “Clothing Drive” for middle school students. </a:t>
            </a:r>
          </a:p>
          <a:p>
            <a:pPr marL="285750" indent="-285750">
              <a:buFont typeface="Arial" panose="020B0604020202020204" pitchFamily="34" charset="0"/>
              <a:buChar char="•"/>
            </a:pPr>
            <a:r>
              <a:rPr lang="en-US" sz="1400" dirty="0">
                <a:latin typeface="Chalkduster" panose="03050602040202020205" pitchFamily="66" charset="77"/>
              </a:rPr>
              <a:t>Twice a year</a:t>
            </a:r>
          </a:p>
          <a:p>
            <a:pPr marL="285750" indent="-285750">
              <a:buFont typeface="Arial" panose="020B0604020202020204" pitchFamily="34" charset="0"/>
              <a:buChar char="•"/>
            </a:pPr>
            <a:r>
              <a:rPr lang="en-US" sz="1400" dirty="0">
                <a:latin typeface="Chalkduster" panose="03050602040202020205" pitchFamily="66" charset="77"/>
              </a:rPr>
              <a:t>Community Donations</a:t>
            </a:r>
          </a:p>
          <a:p>
            <a:pPr marL="285750" indent="-285750">
              <a:buFont typeface="Arial" panose="020B0604020202020204" pitchFamily="34" charset="0"/>
              <a:buChar char="•"/>
            </a:pPr>
            <a:r>
              <a:rPr lang="en-US" sz="1400" dirty="0">
                <a:latin typeface="Chalkduster" panose="03050602040202020205" pitchFamily="66" charset="77"/>
              </a:rPr>
              <a:t>Clothing Walk</a:t>
            </a:r>
          </a:p>
          <a:p>
            <a:r>
              <a:rPr lang="en-US" sz="1400" dirty="0">
                <a:latin typeface="Chalkduster" panose="03050602040202020205" pitchFamily="66" charset="77"/>
              </a:rPr>
              <a:t>In our school, there is a small room that is dedicated to this idea all year round, with the two bigger clothing events that happen seasonally.</a:t>
            </a:r>
          </a:p>
        </p:txBody>
      </p:sp>
      <p:sp>
        <p:nvSpPr>
          <p:cNvPr id="5" name="TextBox 4">
            <a:extLst>
              <a:ext uri="{FF2B5EF4-FFF2-40B4-BE49-F238E27FC236}">
                <a16:creationId xmlns:a16="http://schemas.microsoft.com/office/drawing/2014/main" id="{6C46A2F7-62E5-DFC5-CA61-414601FB8359}"/>
              </a:ext>
            </a:extLst>
          </p:cNvPr>
          <p:cNvSpPr txBox="1"/>
          <p:nvPr/>
        </p:nvSpPr>
        <p:spPr>
          <a:xfrm>
            <a:off x="10540313" y="6492875"/>
            <a:ext cx="1421027" cy="276999"/>
          </a:xfrm>
          <a:prstGeom prst="rect">
            <a:avLst/>
          </a:prstGeom>
          <a:noFill/>
        </p:spPr>
        <p:txBody>
          <a:bodyPr wrap="square" rtlCol="0">
            <a:spAutoFit/>
          </a:bodyPr>
          <a:lstStyle/>
          <a:p>
            <a:r>
              <a:rPr lang="en-CA" sz="1200" dirty="0">
                <a:effectLst/>
                <a:latin typeface="Times New Roman" panose="02020603050405020304" pitchFamily="18" charset="0"/>
                <a:ea typeface="Calibri" panose="020F0502020204030204" pitchFamily="34" charset="0"/>
              </a:rPr>
              <a:t>(Agarwal</a:t>
            </a:r>
            <a:r>
              <a:rPr lang="en-CA" sz="1200" dirty="0">
                <a:latin typeface="Times New Roman" panose="02020603050405020304" pitchFamily="18" charset="0"/>
                <a:ea typeface="Calibri" panose="020F0502020204030204" pitchFamily="34" charset="0"/>
              </a:rPr>
              <a:t>, 2025)</a:t>
            </a:r>
            <a:endParaRPr lang="en-US" sz="1200" dirty="0"/>
          </a:p>
        </p:txBody>
      </p:sp>
    </p:spTree>
    <p:extLst>
      <p:ext uri="{BB962C8B-B14F-4D97-AF65-F5344CB8AC3E}">
        <p14:creationId xmlns:p14="http://schemas.microsoft.com/office/powerpoint/2010/main" val="647844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FD3E-E271-C6BF-5AE2-11A8D5B4F09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1E58DE0-A279-09B0-209A-76DE9863A785}"/>
              </a:ext>
            </a:extLst>
          </p:cNvPr>
          <p:cNvPicPr>
            <a:picLocks noGrp="1" noChangeAspect="1"/>
          </p:cNvPicPr>
          <p:nvPr>
            <p:ph idx="1"/>
          </p:nvPr>
        </p:nvPicPr>
        <p:blipFill>
          <a:blip r:embed="rId2"/>
          <a:srcRect/>
          <a:stretch/>
        </p:blipFill>
        <p:spPr>
          <a:xfrm>
            <a:off x="0" y="-1365"/>
            <a:ext cx="12192000" cy="6885579"/>
          </a:xfrm>
          <a:prstGeom prst="rect">
            <a:avLst/>
          </a:prstGeom>
        </p:spPr>
      </p:pic>
    </p:spTree>
    <p:extLst>
      <p:ext uri="{BB962C8B-B14F-4D97-AF65-F5344CB8AC3E}">
        <p14:creationId xmlns:p14="http://schemas.microsoft.com/office/powerpoint/2010/main" val="176176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BC02-FB73-8428-9E93-5E4FE8CD35D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9D5A50F-42AB-8AD4-6217-DDEE84F11A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04EF0D6-DACD-E582-DBC0-BA551A2A26DF}"/>
              </a:ext>
            </a:extLst>
          </p:cNvPr>
          <p:cNvSpPr txBox="1"/>
          <p:nvPr/>
        </p:nvSpPr>
        <p:spPr>
          <a:xfrm>
            <a:off x="6096000" y="1027905"/>
            <a:ext cx="5120238" cy="4404173"/>
          </a:xfrm>
          <a:prstGeom prst="rect">
            <a:avLst/>
          </a:prstGeom>
          <a:noFill/>
        </p:spPr>
        <p:txBody>
          <a:bodyPr wrap="square" rtlCol="0">
            <a:spAutoFit/>
          </a:bodyPr>
          <a:lstStyle/>
          <a:p>
            <a:pPr algn="l"/>
            <a:endParaRPr lang="en-US"/>
          </a:p>
        </p:txBody>
      </p:sp>
      <p:sp>
        <p:nvSpPr>
          <p:cNvPr id="6" name="TextBox 5">
            <a:extLst>
              <a:ext uri="{FF2B5EF4-FFF2-40B4-BE49-F238E27FC236}">
                <a16:creationId xmlns:a16="http://schemas.microsoft.com/office/drawing/2014/main" id="{A351483E-40B8-8E3E-5133-8782994D7505}"/>
              </a:ext>
            </a:extLst>
          </p:cNvPr>
          <p:cNvSpPr txBox="1"/>
          <p:nvPr/>
        </p:nvSpPr>
        <p:spPr>
          <a:xfrm>
            <a:off x="6277232" y="1027905"/>
            <a:ext cx="4732638" cy="2308324"/>
          </a:xfrm>
          <a:prstGeom prst="rect">
            <a:avLst/>
          </a:prstGeom>
          <a:noFill/>
        </p:spPr>
        <p:txBody>
          <a:bodyPr wrap="square" rtlCol="0">
            <a:spAutoFit/>
          </a:bodyPr>
          <a:lstStyle/>
          <a:p>
            <a:r>
              <a:rPr lang="en-US" dirty="0">
                <a:latin typeface="Chalkduster" panose="03050602040202020205" pitchFamily="66" charset="77"/>
              </a:rPr>
              <a:t>Using books more often in lessons has many benefits. </a:t>
            </a:r>
          </a:p>
          <a:p>
            <a:pPr marL="285750" indent="-285750">
              <a:buFont typeface="Arial" panose="020B0604020202020204" pitchFamily="34" charset="0"/>
              <a:buChar char="•"/>
            </a:pPr>
            <a:r>
              <a:rPr lang="en-US" dirty="0">
                <a:latin typeface="Chalkduster" panose="03050602040202020205" pitchFamily="66" charset="77"/>
              </a:rPr>
              <a:t>Learning is embedded in story</a:t>
            </a:r>
          </a:p>
          <a:p>
            <a:pPr marL="285750" indent="-285750">
              <a:buFont typeface="Arial" panose="020B0604020202020204" pitchFamily="34" charset="0"/>
              <a:buChar char="•"/>
            </a:pPr>
            <a:r>
              <a:rPr lang="en-US" dirty="0">
                <a:latin typeface="Chalkduster" panose="03050602040202020205" pitchFamily="66" charset="77"/>
              </a:rPr>
              <a:t>Can be used cross curricular</a:t>
            </a:r>
          </a:p>
          <a:p>
            <a:pPr marL="742950" lvl="1" indent="-285750">
              <a:buFont typeface="Arial" panose="020B0604020202020204" pitchFamily="34" charset="0"/>
              <a:buChar char="•"/>
            </a:pPr>
            <a:r>
              <a:rPr lang="en-US" dirty="0">
                <a:latin typeface="Chalkduster" panose="03050602040202020205" pitchFamily="66" charset="77"/>
              </a:rPr>
              <a:t>Any age can listen to a story</a:t>
            </a:r>
          </a:p>
          <a:p>
            <a:pPr marL="285750" indent="-285750">
              <a:buFont typeface="Arial" panose="020B0604020202020204" pitchFamily="34" charset="0"/>
              <a:buChar char="•"/>
            </a:pPr>
            <a:r>
              <a:rPr lang="en-US" dirty="0">
                <a:latin typeface="Chalkduster" panose="03050602040202020205" pitchFamily="66" charset="77"/>
              </a:rPr>
              <a:t>Gives background knowledge</a:t>
            </a:r>
          </a:p>
          <a:p>
            <a:pPr marL="285750" indent="-285750">
              <a:buFont typeface="Arial" panose="020B0604020202020204" pitchFamily="34" charset="0"/>
              <a:buChar char="•"/>
            </a:pPr>
            <a:r>
              <a:rPr lang="en-US" dirty="0">
                <a:latin typeface="Chalkduster" panose="03050602040202020205" pitchFamily="66" charset="77"/>
              </a:rPr>
              <a:t>Builds upon vocabulary</a:t>
            </a:r>
          </a:p>
        </p:txBody>
      </p:sp>
      <p:sp>
        <p:nvSpPr>
          <p:cNvPr id="7" name="TextBox 6">
            <a:extLst>
              <a:ext uri="{FF2B5EF4-FFF2-40B4-BE49-F238E27FC236}">
                <a16:creationId xmlns:a16="http://schemas.microsoft.com/office/drawing/2014/main" id="{AFC57F78-B066-19FA-92C4-FE2ACD9F5A10}"/>
              </a:ext>
            </a:extLst>
          </p:cNvPr>
          <p:cNvSpPr txBox="1"/>
          <p:nvPr/>
        </p:nvSpPr>
        <p:spPr>
          <a:xfrm>
            <a:off x="10799806" y="6560236"/>
            <a:ext cx="226128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(Lyon, 2025)</a:t>
            </a:r>
          </a:p>
        </p:txBody>
      </p:sp>
    </p:spTree>
    <p:extLst>
      <p:ext uri="{BB962C8B-B14F-4D97-AF65-F5344CB8AC3E}">
        <p14:creationId xmlns:p14="http://schemas.microsoft.com/office/powerpoint/2010/main" val="42653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B71B-E155-5B09-A023-99CA2E3908D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7A34E27-72EB-3912-1B6F-6636B332AC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A130367-4DCB-09CB-7078-5405D70F7639}"/>
              </a:ext>
            </a:extLst>
          </p:cNvPr>
          <p:cNvSpPr txBox="1"/>
          <p:nvPr/>
        </p:nvSpPr>
        <p:spPr>
          <a:xfrm>
            <a:off x="2928551" y="1287398"/>
            <a:ext cx="5770605" cy="2031325"/>
          </a:xfrm>
          <a:prstGeom prst="rect">
            <a:avLst/>
          </a:prstGeom>
          <a:noFill/>
        </p:spPr>
        <p:txBody>
          <a:bodyPr wrap="square" rtlCol="0">
            <a:spAutoFit/>
          </a:bodyPr>
          <a:lstStyle/>
          <a:p>
            <a:r>
              <a:rPr lang="en-US" sz="1400" dirty="0">
                <a:solidFill>
                  <a:schemeClr val="bg1"/>
                </a:solidFill>
                <a:latin typeface="Chalkduster" panose="03050602040202020205" pitchFamily="66" charset="77"/>
              </a:rPr>
              <a:t>Theatre/Auditorium. </a:t>
            </a:r>
          </a:p>
          <a:p>
            <a:pPr marL="285750" indent="-285750">
              <a:buFont typeface="Arial" panose="020B0604020202020204" pitchFamily="34" charset="0"/>
              <a:buChar char="•"/>
            </a:pPr>
            <a:r>
              <a:rPr lang="en-US" sz="1400" dirty="0">
                <a:solidFill>
                  <a:schemeClr val="bg1"/>
                </a:solidFill>
                <a:latin typeface="Chalkduster" panose="03050602040202020205" pitchFamily="66" charset="77"/>
              </a:rPr>
              <a:t>Drama</a:t>
            </a:r>
          </a:p>
          <a:p>
            <a:pPr marL="742950" lvl="1" indent="-285750">
              <a:buFont typeface="Arial" panose="020B0604020202020204" pitchFamily="34" charset="0"/>
              <a:buChar char="•"/>
            </a:pPr>
            <a:r>
              <a:rPr lang="en-US" sz="1400" dirty="0">
                <a:solidFill>
                  <a:schemeClr val="bg1"/>
                </a:solidFill>
                <a:latin typeface="Chalkduster" panose="03050602040202020205" pitchFamily="66" charset="77"/>
              </a:rPr>
              <a:t>Plays/Musicals/Fine Arts Showcase</a:t>
            </a:r>
          </a:p>
          <a:p>
            <a:pPr marL="285750" indent="-285750">
              <a:buFont typeface="Arial" panose="020B0604020202020204" pitchFamily="34" charset="0"/>
              <a:buChar char="•"/>
            </a:pPr>
            <a:r>
              <a:rPr lang="en-US" sz="1400" dirty="0">
                <a:solidFill>
                  <a:schemeClr val="bg1"/>
                </a:solidFill>
                <a:latin typeface="Chalkduster" panose="03050602040202020205" pitchFamily="66" charset="77"/>
              </a:rPr>
              <a:t>Assemblies</a:t>
            </a:r>
          </a:p>
          <a:p>
            <a:pPr marL="742950" lvl="1" indent="-285750">
              <a:buFont typeface="Arial" panose="020B0604020202020204" pitchFamily="34" charset="0"/>
              <a:buChar char="•"/>
            </a:pPr>
            <a:r>
              <a:rPr lang="en-US" sz="1400" dirty="0">
                <a:solidFill>
                  <a:schemeClr val="bg1"/>
                </a:solidFill>
                <a:latin typeface="Chalkduster" panose="03050602040202020205" pitchFamily="66" charset="77"/>
              </a:rPr>
              <a:t>Comfortably holds the whole school</a:t>
            </a:r>
          </a:p>
          <a:p>
            <a:pPr marL="285750" indent="-285750">
              <a:buFont typeface="Arial" panose="020B0604020202020204" pitchFamily="34" charset="0"/>
              <a:buChar char="•"/>
            </a:pPr>
            <a:r>
              <a:rPr lang="en-US" sz="1400" dirty="0">
                <a:solidFill>
                  <a:schemeClr val="bg1"/>
                </a:solidFill>
                <a:latin typeface="Chalkduster" panose="03050602040202020205" pitchFamily="66" charset="77"/>
              </a:rPr>
              <a:t>Movies</a:t>
            </a:r>
          </a:p>
          <a:p>
            <a:pPr marL="742950" lvl="1" indent="-285750">
              <a:buFont typeface="Arial" panose="020B0604020202020204" pitchFamily="34" charset="0"/>
              <a:buChar char="•"/>
            </a:pPr>
            <a:r>
              <a:rPr lang="en-US" sz="1400" dirty="0">
                <a:solidFill>
                  <a:schemeClr val="bg1"/>
                </a:solidFill>
                <a:latin typeface="Chalkduster" panose="03050602040202020205" pitchFamily="66" charset="77"/>
              </a:rPr>
              <a:t>All grades/grade group/family night</a:t>
            </a:r>
          </a:p>
          <a:p>
            <a:pPr marL="285750" indent="-285750">
              <a:buFont typeface="Arial" panose="020B0604020202020204" pitchFamily="34" charset="0"/>
              <a:buChar char="•"/>
            </a:pPr>
            <a:r>
              <a:rPr lang="en-US" sz="1400" dirty="0">
                <a:solidFill>
                  <a:schemeClr val="bg1"/>
                </a:solidFill>
                <a:latin typeface="Chalkduster" panose="03050602040202020205" pitchFamily="66" charset="77"/>
              </a:rPr>
              <a:t>Performances</a:t>
            </a:r>
          </a:p>
          <a:p>
            <a:pPr marL="285750" indent="-285750">
              <a:buFont typeface="Arial" panose="020B0604020202020204" pitchFamily="34" charset="0"/>
              <a:buChar char="•"/>
            </a:pPr>
            <a:endParaRPr lang="en-US" sz="1400" dirty="0">
              <a:solidFill>
                <a:schemeClr val="bg1"/>
              </a:solidFill>
              <a:latin typeface="Chalkduster" panose="03050602040202020205" pitchFamily="66" charset="77"/>
            </a:endParaRPr>
          </a:p>
        </p:txBody>
      </p:sp>
    </p:spTree>
    <p:extLst>
      <p:ext uri="{BB962C8B-B14F-4D97-AF65-F5344CB8AC3E}">
        <p14:creationId xmlns:p14="http://schemas.microsoft.com/office/powerpoint/2010/main" val="751414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4F3F-3614-2203-6CB1-99A5A063454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4E6FBA3-62B0-2CD1-E0CA-93A07DCE5C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6AB9943-8D3D-C72A-FC7C-9F7E0DB02B4A}"/>
              </a:ext>
            </a:extLst>
          </p:cNvPr>
          <p:cNvSpPr txBox="1"/>
          <p:nvPr/>
        </p:nvSpPr>
        <p:spPr>
          <a:xfrm>
            <a:off x="1388075" y="4399005"/>
            <a:ext cx="9415849" cy="1600438"/>
          </a:xfrm>
          <a:prstGeom prst="rect">
            <a:avLst/>
          </a:prstGeom>
          <a:noFill/>
        </p:spPr>
        <p:txBody>
          <a:bodyPr wrap="square" rtlCol="0">
            <a:spAutoFit/>
          </a:bodyPr>
          <a:lstStyle/>
          <a:p>
            <a:r>
              <a:rPr lang="en-US" sz="1400" dirty="0">
                <a:latin typeface="Chalkduster" panose="03050602040202020205" pitchFamily="66" charset="77"/>
              </a:rPr>
              <a:t>The Wellness Assessment Tool is a daily check in for the students to use to let their teacher know where they are that day. This can be anonymous, or they can add their name. In the younger grades it can be used as a paper system where they put the </a:t>
            </a:r>
            <a:r>
              <a:rPr lang="en-US" sz="1400" dirty="0" err="1">
                <a:latin typeface="Chalkduster" panose="03050602040202020205" pitchFamily="66" charset="77"/>
              </a:rPr>
              <a:t>colour</a:t>
            </a:r>
            <a:r>
              <a:rPr lang="en-US" sz="1400" dirty="0">
                <a:latin typeface="Chalkduster" panose="03050602040202020205" pitchFamily="66" charset="77"/>
              </a:rPr>
              <a:t> of paper they resonate with in a jar.</a:t>
            </a:r>
          </a:p>
          <a:p>
            <a:r>
              <a:rPr lang="en-US" sz="1400" dirty="0">
                <a:latin typeface="Chalkduster" panose="03050602040202020205" pitchFamily="66" charset="77"/>
              </a:rPr>
              <a:t>For older grades there is a QR code they can use their devices to scan, and it will take them to a site where they can choose where they are at that day with a space to add any comments for the teacher.</a:t>
            </a:r>
          </a:p>
        </p:txBody>
      </p:sp>
    </p:spTree>
    <p:extLst>
      <p:ext uri="{BB962C8B-B14F-4D97-AF65-F5344CB8AC3E}">
        <p14:creationId xmlns:p14="http://schemas.microsoft.com/office/powerpoint/2010/main" val="3218740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B930-CC84-549E-C524-06270634EE8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07DBCFE-6AFF-7A4D-5EEE-FB65290811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Tree>
    <p:extLst>
      <p:ext uri="{BB962C8B-B14F-4D97-AF65-F5344CB8AC3E}">
        <p14:creationId xmlns:p14="http://schemas.microsoft.com/office/powerpoint/2010/main" val="80718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2B7B-EA2F-6241-D2C3-DC4618BACD1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410CAF-687F-BB64-FD9A-FC3664F2B6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7733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1F50-CF58-F49D-1E72-E147AB7F0D5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A004B7B-FB8C-1DD6-AB05-688E69FED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0F26D43-9E3A-122C-4ADE-D49B4835C918}"/>
              </a:ext>
            </a:extLst>
          </p:cNvPr>
          <p:cNvSpPr txBox="1"/>
          <p:nvPr/>
        </p:nvSpPr>
        <p:spPr>
          <a:xfrm>
            <a:off x="49427" y="255310"/>
            <a:ext cx="12093146" cy="6819303"/>
          </a:xfrm>
          <a:prstGeom prst="rect">
            <a:avLst/>
          </a:prstGeom>
          <a:noFill/>
        </p:spPr>
        <p:txBody>
          <a:bodyPr wrap="square" rtlCol="0">
            <a:spAutoFit/>
          </a:bodyPr>
          <a:lstStyle/>
          <a:p>
            <a:pPr algn="ctr">
              <a:lnSpc>
                <a:spcPct val="115000"/>
              </a:lnSpc>
              <a:spcAft>
                <a:spcPts val="800"/>
              </a:spcAft>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References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Agarwal, Radha. (2025, April 25.) Prince Rupert Middle School seeks donations for Annual Spring Clothing Walk. </a:t>
            </a: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The Northern View.</a:t>
            </a:r>
          </a:p>
          <a:p>
            <a:pPr lvl="1">
              <a:lnSpc>
                <a:spcPct val="200000"/>
              </a:lnSpc>
              <a:spcAft>
                <a:spcPts val="800"/>
              </a:spcAft>
            </a:pP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2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https://thenorthernview.com/2025/04/25/prince-rupert-middle-school-seeks-donations-for-annual-spring-clothing-walk/</a:t>
            </a: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Donald, D. (2021). We need a new story: Walking and the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Wâhkôhtowin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Imagination.</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Journal of </a:t>
            </a:r>
            <a:endParaRPr lang="en-CA"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200000"/>
              </a:lnSpc>
              <a:spcAft>
                <a:spcPts val="800"/>
              </a:spcAft>
            </a:pP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the Canadian Association for Curriculum Studies, </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18(2), 57–58. </a:t>
            </a:r>
            <a:endParaRPr lang="en-CA"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Jared Cooney Horvath. (2023, December 19). </a:t>
            </a: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All People Learn The Same Way: The Most Unnecessarily Controversial Statement </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[Video]. YouTube. </a:t>
            </a:r>
          </a:p>
          <a:p>
            <a:pPr lvl="1">
              <a:lnSpc>
                <a:spcPct val="200000"/>
              </a:lnSpc>
              <a:spcAft>
                <a:spcPts val="800"/>
              </a:spcAft>
            </a:pPr>
            <a:r>
              <a:rPr lang="en-CA" sz="12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https://www.youtube.com/watch?v=NIO08oUNPUo</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Lyon, K. (2025) </a:t>
            </a: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Building Background Knowledge and Vocabulary</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 [Slides]. Canva</a:t>
            </a:r>
          </a:p>
          <a:p>
            <a:pPr indent="457200">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hlinkClick r:id="rId5"/>
              </a:rPr>
              <a:t>https://www.canva.com/design/DAG11R4E5hA/MHIbhnmza3DlHKmXc-0ewA/edit</a:t>
            </a:r>
            <a:endParaRPr lang="en-CA"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Sachdeva, N. Hewitt, J. (2025, August 13.) The Transient Information Effect: Why Great Explanations Don’t Always Stick. The Science of Learning. </a:t>
            </a:r>
          </a:p>
          <a:p>
            <a:pPr lvl="1">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https://</a:t>
            </a:r>
            <a:r>
              <a:rPr lang="en-CA" sz="1200" kern="100" dirty="0" err="1">
                <a:effectLst/>
                <a:latin typeface="Times New Roman" panose="02020603050405020304" pitchFamily="18" charset="0"/>
                <a:ea typeface="Calibri" panose="020F0502020204030204" pitchFamily="34" charset="0"/>
                <a:cs typeface="Times New Roman" panose="02020603050405020304" pitchFamily="18" charset="0"/>
              </a:rPr>
              <a:t>scienceoflearning.substack.com</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/p/the-transient-information-effect</a:t>
            </a: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Raymond, M. (2025). </a:t>
            </a: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Key Philosophical Terms &amp; Concepts from Western Philosophy </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[Canva slides]. Moodle. </a:t>
            </a:r>
            <a:r>
              <a:rPr lang="en-CA" sz="12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https://moodle.unbc.ca/mod/url/view.php?id=232414</a:t>
            </a:r>
            <a:endParaRPr lang="en-CA" sz="12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Raymond, M. (2025). </a:t>
            </a:r>
            <a:r>
              <a:rPr lang="en-CA" sz="1200" i="1" kern="100" dirty="0">
                <a:effectLst/>
                <a:latin typeface="Times New Roman" panose="02020603050405020304" pitchFamily="18" charset="0"/>
                <a:ea typeface="Calibri" panose="020F0502020204030204" pitchFamily="34" charset="0"/>
                <a:cs typeface="Times New Roman" panose="02020603050405020304" pitchFamily="18" charset="0"/>
              </a:rPr>
              <a:t>Other psychologists to note in education. </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[Canva slides]. Moodle. </a:t>
            </a:r>
            <a:r>
              <a:rPr lang="en-CA" sz="12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https://www.canva.com/design/DAFxRsj2x6M/FhT-NwRR1FCU_eSKO_NMOg/edit</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Aft>
                <a:spcPts val="800"/>
              </a:spcAft>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639405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9193-1514-A1D5-D2EF-2D4FC58AD5E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8CA67FF-D97F-D5CD-80A9-E76F02C10AA1}"/>
              </a:ext>
            </a:extLst>
          </p:cNvPr>
          <p:cNvPicPr>
            <a:picLocks noGrp="1" noChangeAspect="1"/>
          </p:cNvPicPr>
          <p:nvPr>
            <p:ph idx="1"/>
          </p:nvPr>
        </p:nvPicPr>
        <p:blipFill>
          <a:blip r:embed="rId2"/>
          <a:srcRect/>
          <a:stretch/>
        </p:blipFill>
        <p:spPr>
          <a:xfrm>
            <a:off x="19001" y="21376"/>
            <a:ext cx="12153998" cy="6836624"/>
          </a:xfrm>
          <a:prstGeom prst="rect">
            <a:avLst/>
          </a:prstGeom>
        </p:spPr>
      </p:pic>
      <p:sp>
        <p:nvSpPr>
          <p:cNvPr id="5" name="TextBox 4">
            <a:extLst>
              <a:ext uri="{FF2B5EF4-FFF2-40B4-BE49-F238E27FC236}">
                <a16:creationId xmlns:a16="http://schemas.microsoft.com/office/drawing/2014/main" id="{CBA1A593-C6A7-15A5-EFA9-996CF0BABCB1}"/>
              </a:ext>
            </a:extLst>
          </p:cNvPr>
          <p:cNvSpPr txBox="1"/>
          <p:nvPr/>
        </p:nvSpPr>
        <p:spPr>
          <a:xfrm>
            <a:off x="10565027" y="6559625"/>
            <a:ext cx="203886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(Raymond, 2025)</a:t>
            </a:r>
          </a:p>
        </p:txBody>
      </p:sp>
    </p:spTree>
    <p:extLst>
      <p:ext uri="{BB962C8B-B14F-4D97-AF65-F5344CB8AC3E}">
        <p14:creationId xmlns:p14="http://schemas.microsoft.com/office/powerpoint/2010/main" val="177245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AA6-E073-A3A4-A347-5EA96E8F2E1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20CB1A4-6AE0-2734-B05C-2110357D8E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9BC987-4E54-B157-7734-9120222AEDB0}"/>
              </a:ext>
            </a:extLst>
          </p:cNvPr>
          <p:cNvSpPr txBox="1"/>
          <p:nvPr/>
        </p:nvSpPr>
        <p:spPr>
          <a:xfrm>
            <a:off x="7535562" y="2644347"/>
            <a:ext cx="3818238" cy="2031325"/>
          </a:xfrm>
          <a:prstGeom prst="rect">
            <a:avLst/>
          </a:prstGeom>
          <a:noFill/>
        </p:spPr>
        <p:txBody>
          <a:bodyPr wrap="square" rtlCol="0">
            <a:spAutoFit/>
          </a:bodyPr>
          <a:lstStyle/>
          <a:p>
            <a:r>
              <a:rPr lang="en-US" sz="1400" dirty="0">
                <a:latin typeface="Chalkduster" panose="03050602040202020205" pitchFamily="66" charset="77"/>
              </a:rPr>
              <a:t>Each morning our staff have a quick 10–15 minute morning meeting check in. This allows our staff to share their plans for the day and ask for any support they may need. We also have a calendar for snack days and always have the coffee on!</a:t>
            </a:r>
          </a:p>
          <a:p>
            <a:endParaRPr lang="en-US" sz="1400" dirty="0">
              <a:latin typeface="Chalkduster" panose="03050602040202020205" pitchFamily="66" charset="77"/>
            </a:endParaRPr>
          </a:p>
        </p:txBody>
      </p:sp>
      <p:sp>
        <p:nvSpPr>
          <p:cNvPr id="5" name="TextBox 4">
            <a:extLst>
              <a:ext uri="{FF2B5EF4-FFF2-40B4-BE49-F238E27FC236}">
                <a16:creationId xmlns:a16="http://schemas.microsoft.com/office/drawing/2014/main" id="{2A064001-5A7E-2106-BD88-43092D92A948}"/>
              </a:ext>
            </a:extLst>
          </p:cNvPr>
          <p:cNvSpPr txBox="1"/>
          <p:nvPr/>
        </p:nvSpPr>
        <p:spPr>
          <a:xfrm>
            <a:off x="5301048" y="4485503"/>
            <a:ext cx="5375189" cy="954107"/>
          </a:xfrm>
          <a:prstGeom prst="rect">
            <a:avLst/>
          </a:prstGeom>
          <a:noFill/>
        </p:spPr>
        <p:txBody>
          <a:bodyPr wrap="square" rtlCol="0">
            <a:spAutoFit/>
          </a:bodyPr>
          <a:lstStyle/>
          <a:p>
            <a:r>
              <a:rPr lang="en-US" sz="1400" dirty="0">
                <a:solidFill>
                  <a:schemeClr val="bg1"/>
                </a:solidFill>
                <a:latin typeface="Chalkduster" panose="03050602040202020205" pitchFamily="66" charset="77"/>
              </a:rPr>
              <a:t>We have a collab period every Wednesday, it’s an hour at the end of the day where students get out early. Grade group staff get together to collaborate with each other.</a:t>
            </a:r>
          </a:p>
        </p:txBody>
      </p:sp>
    </p:spTree>
    <p:extLst>
      <p:ext uri="{BB962C8B-B14F-4D97-AF65-F5344CB8AC3E}">
        <p14:creationId xmlns:p14="http://schemas.microsoft.com/office/powerpoint/2010/main" val="406338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DD74-38F6-56FA-48ED-776FEAE4669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D759AFA-9C38-433A-1FB8-49259D22B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
            <a:ext cx="12191999" cy="6858000"/>
          </a:xfrm>
          <a:prstGeom prst="rect">
            <a:avLst/>
          </a:prstGeom>
        </p:spPr>
      </p:pic>
      <p:sp>
        <p:nvSpPr>
          <p:cNvPr id="3" name="Content Placeholder 2">
            <a:extLst>
              <a:ext uri="{FF2B5EF4-FFF2-40B4-BE49-F238E27FC236}">
                <a16:creationId xmlns:a16="http://schemas.microsoft.com/office/drawing/2014/main" id="{2F4BEEA1-54E1-77BC-AACD-58F866ECFB91}"/>
              </a:ext>
            </a:extLst>
          </p:cNvPr>
          <p:cNvSpPr>
            <a:spLocks noGrp="1"/>
          </p:cNvSpPr>
          <p:nvPr>
            <p:ph idx="1"/>
          </p:nvPr>
        </p:nvSpPr>
        <p:spPr>
          <a:xfrm>
            <a:off x="6820929" y="1359244"/>
            <a:ext cx="5371068" cy="5396300"/>
          </a:xfrm>
        </p:spPr>
        <p:txBody>
          <a:bodyPr>
            <a:normAutofit/>
          </a:bodyPr>
          <a:lstStyle/>
          <a:p>
            <a:pPr marL="0" indent="0">
              <a:lnSpc>
                <a:spcPct val="200000"/>
              </a:lnSpc>
              <a:buNone/>
            </a:pPr>
            <a:r>
              <a:rPr lang="en-US" sz="1400" dirty="0">
                <a:latin typeface="Chalkduster" panose="03050602040202020205" pitchFamily="66" charset="77"/>
              </a:rPr>
              <a:t>Indigenous Education is used cross-curricular in our school. Our staff incorporates First Peoples Principles of Learning into every subject. Every student learns Sm'algyax, whether it be from second language class or from English First Peoples where the language is incorporated into the course. We work with Elders often in our school and invite artists and carvers to come into classrooms to work with our students. Classes often participate in community activities such as All Native Basketball tournament and Indigenous Day events. </a:t>
            </a:r>
          </a:p>
        </p:txBody>
      </p:sp>
      <p:sp>
        <p:nvSpPr>
          <p:cNvPr id="5" name="TextBox 4">
            <a:extLst>
              <a:ext uri="{FF2B5EF4-FFF2-40B4-BE49-F238E27FC236}">
                <a16:creationId xmlns:a16="http://schemas.microsoft.com/office/drawing/2014/main" id="{472F8F44-BACD-30F2-ACEC-F6EA4E8F729B}"/>
              </a:ext>
            </a:extLst>
          </p:cNvPr>
          <p:cNvSpPr txBox="1"/>
          <p:nvPr/>
        </p:nvSpPr>
        <p:spPr>
          <a:xfrm>
            <a:off x="2842054" y="1964724"/>
            <a:ext cx="247135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Artwork by Lucy Trimble</a:t>
            </a:r>
          </a:p>
        </p:txBody>
      </p:sp>
    </p:spTree>
    <p:extLst>
      <p:ext uri="{BB962C8B-B14F-4D97-AF65-F5344CB8AC3E}">
        <p14:creationId xmlns:p14="http://schemas.microsoft.com/office/powerpoint/2010/main" val="83952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FEB0-64F3-0D64-2A06-0CDCB695E7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1C8587F-7982-FBCB-E337-075266AB4F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99173"/>
          </a:xfrm>
          <a:prstGeom prst="rect">
            <a:avLst/>
          </a:prstGeom>
        </p:spPr>
      </p:pic>
      <p:sp>
        <p:nvSpPr>
          <p:cNvPr id="3" name="TextBox 2">
            <a:extLst>
              <a:ext uri="{FF2B5EF4-FFF2-40B4-BE49-F238E27FC236}">
                <a16:creationId xmlns:a16="http://schemas.microsoft.com/office/drawing/2014/main" id="{87BA58AC-E934-E0CA-02FD-D6ED3717142A}"/>
              </a:ext>
            </a:extLst>
          </p:cNvPr>
          <p:cNvSpPr txBox="1"/>
          <p:nvPr/>
        </p:nvSpPr>
        <p:spPr>
          <a:xfrm>
            <a:off x="2561967" y="4224973"/>
            <a:ext cx="7068065" cy="1384995"/>
          </a:xfrm>
          <a:prstGeom prst="rect">
            <a:avLst/>
          </a:prstGeom>
          <a:noFill/>
        </p:spPr>
        <p:txBody>
          <a:bodyPr wrap="square" rtlCol="0">
            <a:spAutoFit/>
          </a:bodyPr>
          <a:lstStyle/>
          <a:p>
            <a:r>
              <a:rPr lang="en-US" sz="1400" dirty="0">
                <a:latin typeface="Chalkduster" panose="03050602040202020205" pitchFamily="66" charset="77"/>
              </a:rPr>
              <a:t>Having a variety of books for students to read, all different levels. Having class sets of supplies such as rulers, scissors, glue markers and crayons. As well as an abundance of different types of paper. Class set of clipboards and whiteboards to use in different activities. Plenty of whiteboard space to use as visuals for students.</a:t>
            </a:r>
          </a:p>
        </p:txBody>
      </p:sp>
      <p:sp>
        <p:nvSpPr>
          <p:cNvPr id="5" name="TextBox 4">
            <a:extLst>
              <a:ext uri="{FF2B5EF4-FFF2-40B4-BE49-F238E27FC236}">
                <a16:creationId xmlns:a16="http://schemas.microsoft.com/office/drawing/2014/main" id="{44E8F5B2-2C96-0DA9-C2DA-158571A298A1}"/>
              </a:ext>
            </a:extLst>
          </p:cNvPr>
          <p:cNvSpPr txBox="1"/>
          <p:nvPr/>
        </p:nvSpPr>
        <p:spPr>
          <a:xfrm>
            <a:off x="2310714" y="5609968"/>
            <a:ext cx="6413156" cy="738664"/>
          </a:xfrm>
          <a:prstGeom prst="rect">
            <a:avLst/>
          </a:prstGeom>
          <a:noFill/>
        </p:spPr>
        <p:txBody>
          <a:bodyPr wrap="square" rtlCol="0">
            <a:spAutoFit/>
          </a:bodyPr>
          <a:lstStyle/>
          <a:p>
            <a:r>
              <a:rPr lang="en-US" sz="1400" dirty="0">
                <a:latin typeface="Chalkduster" panose="03050602040202020205" pitchFamily="66" charset="77"/>
              </a:rPr>
              <a:t>Bright </a:t>
            </a:r>
            <a:r>
              <a:rPr lang="en-US" sz="1400" dirty="0" err="1">
                <a:latin typeface="Chalkduster" panose="03050602040202020205" pitchFamily="66" charset="77"/>
              </a:rPr>
              <a:t>coloured</a:t>
            </a:r>
            <a:r>
              <a:rPr lang="en-US" sz="1400" dirty="0">
                <a:latin typeface="Chalkduster" panose="03050602040202020205" pitchFamily="66" charset="77"/>
              </a:rPr>
              <a:t> classroom with plenty of natural lightning opposed to florescent lighting. Plants around the classroom.</a:t>
            </a:r>
          </a:p>
        </p:txBody>
      </p:sp>
      <p:sp>
        <p:nvSpPr>
          <p:cNvPr id="6" name="TextBox 5">
            <a:extLst>
              <a:ext uri="{FF2B5EF4-FFF2-40B4-BE49-F238E27FC236}">
                <a16:creationId xmlns:a16="http://schemas.microsoft.com/office/drawing/2014/main" id="{0AEC0831-E315-FFDB-6217-A3F0642E4F05}"/>
              </a:ext>
            </a:extLst>
          </p:cNvPr>
          <p:cNvSpPr txBox="1"/>
          <p:nvPr/>
        </p:nvSpPr>
        <p:spPr>
          <a:xfrm>
            <a:off x="0" y="6547880"/>
            <a:ext cx="1853514" cy="276999"/>
          </a:xfrm>
          <a:prstGeom prst="rect">
            <a:avLst/>
          </a:prstGeom>
          <a:noFill/>
        </p:spPr>
        <p:txBody>
          <a:bodyPr wrap="square" rtlCol="0">
            <a:spAutoFit/>
          </a:bodyPr>
          <a:lstStyle/>
          <a:p>
            <a:r>
              <a:rPr lang="en-CA" sz="1200" dirty="0">
                <a:effectLst/>
                <a:latin typeface="Times New Roman" panose="02020603050405020304" pitchFamily="18" charset="0"/>
                <a:ea typeface="Calibri" panose="020F0502020204030204" pitchFamily="34" charset="0"/>
                <a:cs typeface="Times New Roman" panose="02020603050405020304" pitchFamily="18" charset="0"/>
              </a:rPr>
              <a:t>(Sachdeva, Hewitt, 2025).</a:t>
            </a:r>
            <a:r>
              <a:rPr lang="en-CA" sz="1200" dirty="0">
                <a:effectLst/>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86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3734-7890-DDB7-FF2A-A0943EE71BA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F71829B-909C-8BA0-26DC-89023BE351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05C781E-77E2-A52D-0609-2FDC6A90CB09}"/>
              </a:ext>
            </a:extLst>
          </p:cNvPr>
          <p:cNvSpPr txBox="1"/>
          <p:nvPr/>
        </p:nvSpPr>
        <p:spPr>
          <a:xfrm>
            <a:off x="7668398" y="365125"/>
            <a:ext cx="3295135" cy="1384995"/>
          </a:xfrm>
          <a:prstGeom prst="rect">
            <a:avLst/>
          </a:prstGeom>
          <a:noFill/>
        </p:spPr>
        <p:txBody>
          <a:bodyPr wrap="square" rtlCol="0">
            <a:spAutoFit/>
          </a:bodyPr>
          <a:lstStyle/>
          <a:p>
            <a:pPr algn="l"/>
            <a:r>
              <a:rPr lang="en-CA" sz="1400" dirty="0">
                <a:latin typeface="Chalkduster" panose="03050602040202020205" pitchFamily="66" charset="77"/>
              </a:rPr>
              <a:t>Technology</a:t>
            </a:r>
          </a:p>
          <a:p>
            <a:pPr marL="285750" indent="-285750" algn="l">
              <a:buFont typeface="Arial" panose="020B0604020202020204" pitchFamily="34" charset="0"/>
              <a:buChar char="•"/>
            </a:pPr>
            <a:r>
              <a:rPr lang="en-CA" sz="1400" dirty="0">
                <a:latin typeface="Chalkduster" panose="03050602040202020205" pitchFamily="66" charset="77"/>
              </a:rPr>
              <a:t>Laptop station in classroom.</a:t>
            </a:r>
          </a:p>
          <a:p>
            <a:pPr marL="285750" indent="-285750" algn="l">
              <a:buFont typeface="Arial" panose="020B0604020202020204" pitchFamily="34" charset="0"/>
              <a:buChar char="•"/>
            </a:pPr>
            <a:r>
              <a:rPr lang="en-CA" sz="1400" dirty="0">
                <a:latin typeface="Chalkduster" panose="03050602040202020205" pitchFamily="66" charset="77"/>
              </a:rPr>
              <a:t>Hikvision- with a sound bar.</a:t>
            </a:r>
          </a:p>
          <a:p>
            <a:pPr marL="285750" indent="-285750" algn="l">
              <a:buFont typeface="Arial" panose="020B0604020202020204" pitchFamily="34" charset="0"/>
              <a:buChar char="•"/>
            </a:pPr>
            <a:r>
              <a:rPr lang="en-CA" sz="1400" dirty="0">
                <a:latin typeface="Chalkduster" panose="03050602040202020205" pitchFamily="66" charset="77"/>
              </a:rPr>
              <a:t>iPad cart.</a:t>
            </a:r>
          </a:p>
        </p:txBody>
      </p:sp>
      <p:sp>
        <p:nvSpPr>
          <p:cNvPr id="3" name="TextBox 2">
            <a:extLst>
              <a:ext uri="{FF2B5EF4-FFF2-40B4-BE49-F238E27FC236}">
                <a16:creationId xmlns:a16="http://schemas.microsoft.com/office/drawing/2014/main" id="{F3B1B6DA-65E6-AC25-4867-91473E6ABA79}"/>
              </a:ext>
            </a:extLst>
          </p:cNvPr>
          <p:cNvSpPr txBox="1"/>
          <p:nvPr/>
        </p:nvSpPr>
        <p:spPr>
          <a:xfrm>
            <a:off x="9795819" y="5133390"/>
            <a:ext cx="2335427" cy="1169551"/>
          </a:xfrm>
          <a:prstGeom prst="rect">
            <a:avLst/>
          </a:prstGeom>
          <a:noFill/>
        </p:spPr>
        <p:txBody>
          <a:bodyPr wrap="square" rtlCol="0">
            <a:spAutoFit/>
          </a:bodyPr>
          <a:lstStyle/>
          <a:p>
            <a:r>
              <a:rPr lang="en-US" sz="1400" dirty="0">
                <a:latin typeface="Chalkduster" panose="03050602040202020205" pitchFamily="66" charset="77"/>
              </a:rPr>
              <a:t>Desks or tables. Cubbies for students to put their belongings in rather than inside a desk. </a:t>
            </a:r>
          </a:p>
        </p:txBody>
      </p:sp>
    </p:spTree>
    <p:extLst>
      <p:ext uri="{BB962C8B-B14F-4D97-AF65-F5344CB8AC3E}">
        <p14:creationId xmlns:p14="http://schemas.microsoft.com/office/powerpoint/2010/main" val="49908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E957-B15E-D99E-CB66-ABBB7D53ADD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162D18D-33E4-EB83-6EBA-9CD51219FD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FE0ED76-85F8-6EE6-8205-7E1AD4E52254}"/>
              </a:ext>
            </a:extLst>
          </p:cNvPr>
          <p:cNvSpPr txBox="1"/>
          <p:nvPr/>
        </p:nvSpPr>
        <p:spPr>
          <a:xfrm>
            <a:off x="5527589" y="241557"/>
            <a:ext cx="3863546" cy="2092881"/>
          </a:xfrm>
          <a:prstGeom prst="rect">
            <a:avLst/>
          </a:prstGeom>
          <a:noFill/>
        </p:spPr>
        <p:txBody>
          <a:bodyPr wrap="square" rtlCol="0">
            <a:spAutoFit/>
          </a:bodyPr>
          <a:lstStyle/>
          <a:p>
            <a:r>
              <a:rPr lang="en-US" sz="1400" dirty="0">
                <a:latin typeface="Chalkduster" panose="03050602040202020205" pitchFamily="66" charset="77"/>
              </a:rPr>
              <a:t>This prevents</a:t>
            </a:r>
          </a:p>
          <a:p>
            <a:pPr marL="285750" indent="-285750">
              <a:buFont typeface="Arial" panose="020B0604020202020204" pitchFamily="34" charset="0"/>
              <a:buChar char="•"/>
            </a:pPr>
            <a:r>
              <a:rPr lang="en-US" sz="1400" dirty="0">
                <a:latin typeface="Chalkduster" panose="03050602040202020205" pitchFamily="66" charset="77"/>
              </a:rPr>
              <a:t>Messy desks</a:t>
            </a:r>
          </a:p>
          <a:p>
            <a:pPr marL="285750" indent="-285750">
              <a:buFont typeface="Arial" panose="020B0604020202020204" pitchFamily="34" charset="0"/>
              <a:buChar char="•"/>
            </a:pPr>
            <a:r>
              <a:rPr lang="en-US" sz="1400" dirty="0">
                <a:latin typeface="Chalkduster" panose="03050602040202020205" pitchFamily="66" charset="77"/>
              </a:rPr>
              <a:t>Food in desks</a:t>
            </a:r>
          </a:p>
          <a:p>
            <a:pPr marL="285750" indent="-285750">
              <a:buFont typeface="Arial" panose="020B0604020202020204" pitchFamily="34" charset="0"/>
              <a:buChar char="•"/>
            </a:pPr>
            <a:r>
              <a:rPr lang="en-US" sz="1400" dirty="0">
                <a:latin typeface="Chalkduster" panose="03050602040202020205" pitchFamily="66" charset="77"/>
              </a:rPr>
              <a:t>Distractions from stuff inside desks.</a:t>
            </a:r>
          </a:p>
          <a:p>
            <a:r>
              <a:rPr lang="en-US" sz="1400" dirty="0">
                <a:latin typeface="Chalkduster" panose="03050602040202020205" pitchFamily="66" charset="77"/>
              </a:rPr>
              <a:t>Specific places for duo-tangs. Each class has a specific-</a:t>
            </a:r>
            <a:r>
              <a:rPr lang="en-US" sz="1400" dirty="0" err="1">
                <a:latin typeface="Chalkduster" panose="03050602040202020205" pitchFamily="66" charset="77"/>
              </a:rPr>
              <a:t>coloured</a:t>
            </a:r>
            <a:r>
              <a:rPr lang="en-US" sz="1400" dirty="0">
                <a:latin typeface="Chalkduster" panose="03050602040202020205" pitchFamily="66" charset="77"/>
              </a:rPr>
              <a:t> duo-tang.</a:t>
            </a:r>
          </a:p>
          <a:p>
            <a:endParaRPr lang="en-US" dirty="0"/>
          </a:p>
        </p:txBody>
      </p:sp>
    </p:spTree>
    <p:extLst>
      <p:ext uri="{BB962C8B-B14F-4D97-AF65-F5344CB8AC3E}">
        <p14:creationId xmlns:p14="http://schemas.microsoft.com/office/powerpoint/2010/main" val="3711645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8726-DBE1-C0E3-269A-8F3A5613FDB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F942571-BF85-AC16-39F6-DB0400D74A76}"/>
              </a:ext>
            </a:extLst>
          </p:cNvPr>
          <p:cNvPicPr>
            <a:picLocks noGrp="1" noChangeAspect="1"/>
          </p:cNvPicPr>
          <p:nvPr>
            <p:ph idx="1"/>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AE857A5-7FF0-A865-8DE5-B3E11C38D60C}"/>
              </a:ext>
            </a:extLst>
          </p:cNvPr>
          <p:cNvSpPr txBox="1"/>
          <p:nvPr/>
        </p:nvSpPr>
        <p:spPr>
          <a:xfrm>
            <a:off x="640492" y="0"/>
            <a:ext cx="9601200" cy="2739211"/>
          </a:xfrm>
          <a:prstGeom prst="rect">
            <a:avLst/>
          </a:prstGeom>
          <a:noFill/>
        </p:spPr>
        <p:txBody>
          <a:bodyPr wrap="square" rtlCol="0">
            <a:spAutoFit/>
          </a:bodyPr>
          <a:lstStyle/>
          <a:p>
            <a:r>
              <a:rPr lang="en-US" sz="1400" dirty="0">
                <a:solidFill>
                  <a:schemeClr val="tx2">
                    <a:lumMod val="75000"/>
                    <a:lumOff val="25000"/>
                  </a:schemeClr>
                </a:solidFill>
                <a:latin typeface="Chalkduster" panose="03050602040202020205" pitchFamily="66" charset="77"/>
              </a:rPr>
              <a:t>Accessibility and Inclusion</a:t>
            </a:r>
          </a:p>
          <a:p>
            <a:pPr marL="285750" indent="-285750">
              <a:buFont typeface="Arial" panose="020B0604020202020204" pitchFamily="34" charset="0"/>
              <a:buChar char="•"/>
            </a:pPr>
            <a:r>
              <a:rPr lang="en-US" sz="1400" dirty="0">
                <a:solidFill>
                  <a:schemeClr val="tx2">
                    <a:lumMod val="75000"/>
                    <a:lumOff val="25000"/>
                  </a:schemeClr>
                </a:solidFill>
                <a:latin typeface="Chalkduster" panose="03050602040202020205" pitchFamily="66" charset="77"/>
              </a:rPr>
              <a:t>School is a place for everyone, and everyone deserves to feel welcomed and that they can communicate. There is a sign language alphabet in every classroom with daily mini lessons on sign language and a communication chart for those who struggle with oral communication.</a:t>
            </a:r>
          </a:p>
          <a:p>
            <a:pPr marL="285750" indent="-285750">
              <a:buFont typeface="Arial" panose="020B0604020202020204" pitchFamily="34" charset="0"/>
              <a:buChar char="•"/>
            </a:pPr>
            <a:r>
              <a:rPr lang="en-US" sz="1400" dirty="0">
                <a:solidFill>
                  <a:schemeClr val="tx2">
                    <a:lumMod val="75000"/>
                    <a:lumOff val="25000"/>
                  </a:schemeClr>
                </a:solidFill>
                <a:latin typeface="Chalkduster" panose="03050602040202020205" pitchFamily="66" charset="77"/>
              </a:rPr>
              <a:t>Fidgets and noise canceling headphones for those who feel over stimulated from loud noises.</a:t>
            </a:r>
          </a:p>
          <a:p>
            <a:pPr marL="285750" indent="-285750">
              <a:buFont typeface="Arial" panose="020B0604020202020204" pitchFamily="34" charset="0"/>
              <a:buChar char="•"/>
            </a:pPr>
            <a:r>
              <a:rPr lang="en-US" sz="1400" dirty="0">
                <a:solidFill>
                  <a:schemeClr val="tx2">
                    <a:lumMod val="75000"/>
                    <a:lumOff val="25000"/>
                  </a:schemeClr>
                </a:solidFill>
                <a:latin typeface="Chalkduster" panose="03050602040202020205" pitchFamily="66" charset="77"/>
              </a:rPr>
              <a:t>Sensory rooms</a:t>
            </a:r>
          </a:p>
          <a:p>
            <a:pPr marL="285750" indent="-285750">
              <a:buFont typeface="Arial" panose="020B0604020202020204" pitchFamily="34" charset="0"/>
              <a:buChar char="•"/>
            </a:pPr>
            <a:r>
              <a:rPr lang="en-US" sz="1400" dirty="0">
                <a:solidFill>
                  <a:schemeClr val="tx2">
                    <a:lumMod val="75000"/>
                    <a:lumOff val="25000"/>
                  </a:schemeClr>
                </a:solidFill>
                <a:latin typeface="Chalkduster" panose="03050602040202020205" pitchFamily="66" charset="77"/>
              </a:rPr>
              <a:t>Different types of seating</a:t>
            </a:r>
          </a:p>
          <a:p>
            <a:pPr marL="285750" indent="-285750">
              <a:buFont typeface="Arial" panose="020B0604020202020204" pitchFamily="34" charset="0"/>
              <a:buChar char="•"/>
            </a:pPr>
            <a:r>
              <a:rPr lang="en-US" sz="1400" dirty="0">
                <a:solidFill>
                  <a:schemeClr val="tx2">
                    <a:lumMod val="75000"/>
                    <a:lumOff val="25000"/>
                  </a:schemeClr>
                </a:solidFill>
                <a:latin typeface="Chalkduster" panose="03050602040202020205" pitchFamily="66" charset="77"/>
              </a:rPr>
              <a:t>Accessible water fountains for wheelchair uses </a:t>
            </a:r>
          </a:p>
          <a:p>
            <a:pPr marL="742950" lvl="1" indent="-285750">
              <a:buFont typeface="Arial" panose="020B0604020202020204" pitchFamily="34" charset="0"/>
              <a:buChar char="•"/>
            </a:pPr>
            <a:r>
              <a:rPr lang="en-US" sz="1400" dirty="0">
                <a:solidFill>
                  <a:schemeClr val="tx2">
                    <a:lumMod val="75000"/>
                    <a:lumOff val="25000"/>
                  </a:schemeClr>
                </a:solidFill>
                <a:latin typeface="Chalkduster" panose="03050602040202020205" pitchFamily="66" charset="77"/>
              </a:rPr>
              <a:t>Motion sensor water fountains for those who struggle with motor functions.</a:t>
            </a:r>
          </a:p>
          <a:p>
            <a:endParaRPr lang="en-US" dirty="0"/>
          </a:p>
        </p:txBody>
      </p:sp>
    </p:spTree>
    <p:extLst>
      <p:ext uri="{BB962C8B-B14F-4D97-AF65-F5344CB8AC3E}">
        <p14:creationId xmlns:p14="http://schemas.microsoft.com/office/powerpoint/2010/main" val="3145694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1227</Words>
  <Application>Microsoft Macintosh PowerPoint</Application>
  <PresentationFormat>Widescreen</PresentationFormat>
  <Paragraphs>86</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Calibri</vt:lpstr>
      <vt:lpstr>Chalkduster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Robinson</dc:creator>
  <cp:lastModifiedBy>Krista Robinson</cp:lastModifiedBy>
  <cp:revision>1</cp:revision>
  <dcterms:created xsi:type="dcterms:W3CDTF">2025-11-14T19:19:05Z</dcterms:created>
  <dcterms:modified xsi:type="dcterms:W3CDTF">2025-11-27T19:01:14Z</dcterms:modified>
</cp:coreProperties>
</file>